
<file path=[Content_Types].xml><?xml version="1.0" encoding="utf-8"?>
<Types xmlns="http://schemas.openxmlformats.org/package/2006/content-types">
  <Default Extension="glb" ContentType="model/gltf.binary"/>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9" r:id="rId1"/>
  </p:sldMasterIdLst>
  <p:sldIdLst>
    <p:sldId id="256" r:id="rId2"/>
    <p:sldId id="264" r:id="rId3"/>
    <p:sldId id="263" r:id="rId4"/>
    <p:sldId id="261" r:id="rId5"/>
    <p:sldId id="265" r:id="rId6"/>
    <p:sldId id="266" r:id="rId7"/>
  </p:sldIdLst>
  <p:sldSz cx="12179300" cy="9134475" type="ledger"/>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070" autoAdjust="0"/>
    <p:restoredTop sz="94660"/>
  </p:normalViewPr>
  <p:slideViewPr>
    <p:cSldViewPr snapToGrid="0">
      <p:cViewPr>
        <p:scale>
          <a:sx n="66" d="100"/>
          <a:sy n="66" d="100"/>
        </p:scale>
        <p:origin x="1968"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7191" y="3349309"/>
            <a:ext cx="8791434" cy="3013899"/>
          </a:xfrm>
        </p:spPr>
        <p:txBody>
          <a:bodyPr anchor="b">
            <a:normAutofit/>
          </a:bodyPr>
          <a:lstStyle>
            <a:lvl1pPr>
              <a:defRPr sz="7192"/>
            </a:lvl1pPr>
          </a:lstStyle>
          <a:p>
            <a:r>
              <a:rPr lang="en-US"/>
              <a:t>Click to edit Master title style</a:t>
            </a:r>
            <a:endParaRPr lang="en-US" dirty="0"/>
          </a:p>
        </p:txBody>
      </p:sp>
      <p:sp>
        <p:nvSpPr>
          <p:cNvPr id="3" name="Subtitle 2"/>
          <p:cNvSpPr>
            <a:spLocks noGrp="1"/>
          </p:cNvSpPr>
          <p:nvPr>
            <p:ph type="subTitle" idx="1"/>
          </p:nvPr>
        </p:nvSpPr>
        <p:spPr>
          <a:xfrm>
            <a:off x="2587191" y="6363206"/>
            <a:ext cx="8791434" cy="1500146"/>
          </a:xfrm>
        </p:spPr>
        <p:txBody>
          <a:bodyPr anchor="t"/>
          <a:lstStyle>
            <a:lvl1pPr marL="0" indent="0" algn="l">
              <a:buNone/>
              <a:defRPr>
                <a:solidFill>
                  <a:schemeClr val="tx1">
                    <a:lumMod val="65000"/>
                    <a:lumOff val="35000"/>
                  </a:schemeClr>
                </a:solidFill>
              </a:defRPr>
            </a:lvl1pPr>
            <a:lvl2pPr marL="608945" indent="0" algn="ctr">
              <a:buNone/>
              <a:defRPr>
                <a:solidFill>
                  <a:schemeClr val="tx1">
                    <a:tint val="75000"/>
                  </a:schemeClr>
                </a:solidFill>
              </a:defRPr>
            </a:lvl2pPr>
            <a:lvl3pPr marL="1217889" indent="0" algn="ctr">
              <a:buNone/>
              <a:defRPr>
                <a:solidFill>
                  <a:schemeClr val="tx1">
                    <a:tint val="75000"/>
                  </a:schemeClr>
                </a:solidFill>
              </a:defRPr>
            </a:lvl3pPr>
            <a:lvl4pPr marL="1826834" indent="0" algn="ctr">
              <a:buNone/>
              <a:defRPr>
                <a:solidFill>
                  <a:schemeClr val="tx1">
                    <a:tint val="75000"/>
                  </a:schemeClr>
                </a:solidFill>
              </a:defRPr>
            </a:lvl4pPr>
            <a:lvl5pPr marL="2435779" indent="0" algn="ctr">
              <a:buNone/>
              <a:defRPr>
                <a:solidFill>
                  <a:schemeClr val="tx1">
                    <a:tint val="75000"/>
                  </a:schemeClr>
                </a:solidFill>
              </a:defRPr>
            </a:lvl5pPr>
            <a:lvl6pPr marL="3044723" indent="0" algn="ctr">
              <a:buNone/>
              <a:defRPr>
                <a:solidFill>
                  <a:schemeClr val="tx1">
                    <a:tint val="75000"/>
                  </a:schemeClr>
                </a:solidFill>
              </a:defRPr>
            </a:lvl6pPr>
            <a:lvl7pPr marL="3653668" indent="0" algn="ctr">
              <a:buNone/>
              <a:defRPr>
                <a:solidFill>
                  <a:schemeClr val="tx1">
                    <a:tint val="75000"/>
                  </a:schemeClr>
                </a:solidFill>
              </a:defRPr>
            </a:lvl7pPr>
            <a:lvl8pPr marL="4262613" indent="0" algn="ctr">
              <a:buNone/>
              <a:defRPr>
                <a:solidFill>
                  <a:schemeClr val="tx1">
                    <a:tint val="75000"/>
                  </a:schemeClr>
                </a:solidFill>
              </a:defRPr>
            </a:lvl8pPr>
            <a:lvl9pPr marL="4871557"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5BA4DF3-7284-4E0B-9F88-9C9C720C94E9}" type="datetimeFigureOut">
              <a:rPr lang="en-US" smtClean="0"/>
              <a:t>28/05/2025</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8"/>
          <p:cNvSpPr/>
          <p:nvPr/>
        </p:nvSpPr>
        <p:spPr bwMode="auto">
          <a:xfrm>
            <a:off x="-42248" y="5755543"/>
            <a:ext cx="1858693" cy="1041289"/>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563857" y="6033098"/>
            <a:ext cx="779158" cy="486326"/>
          </a:xfrm>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163273454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7189" y="811953"/>
            <a:ext cx="8780158" cy="4151724"/>
          </a:xfrm>
        </p:spPr>
        <p:txBody>
          <a:bodyPr anchor="ctr">
            <a:normAutofit/>
          </a:bodyPr>
          <a:lstStyle>
            <a:lvl1pPr algn="l">
              <a:defRPr sz="6393" b="0" cap="none"/>
            </a:lvl1pPr>
          </a:lstStyle>
          <a:p>
            <a:r>
              <a:rPr lang="en-US"/>
              <a:t>Click to edit Master title style</a:t>
            </a:r>
            <a:endParaRPr lang="en-US" dirty="0"/>
          </a:p>
        </p:txBody>
      </p:sp>
      <p:sp>
        <p:nvSpPr>
          <p:cNvPr id="3" name="Text Placeholder 2"/>
          <p:cNvSpPr>
            <a:spLocks noGrp="1"/>
          </p:cNvSpPr>
          <p:nvPr>
            <p:ph type="body" idx="1"/>
          </p:nvPr>
        </p:nvSpPr>
        <p:spPr>
          <a:xfrm>
            <a:off x="2587189" y="5799348"/>
            <a:ext cx="8780158" cy="2072324"/>
          </a:xfrm>
        </p:spPr>
        <p:txBody>
          <a:bodyPr anchor="ctr">
            <a:normAutofit/>
          </a:bodyPr>
          <a:lstStyle>
            <a:lvl1pPr marL="0" indent="0" algn="l">
              <a:buNone/>
              <a:defRPr sz="2397">
                <a:solidFill>
                  <a:schemeClr val="tx1">
                    <a:lumMod val="65000"/>
                    <a:lumOff val="35000"/>
                  </a:schemeClr>
                </a:solidFill>
              </a:defRPr>
            </a:lvl1pPr>
            <a:lvl2pPr marL="608945" indent="0">
              <a:buNone/>
              <a:defRPr sz="2397">
                <a:solidFill>
                  <a:schemeClr val="tx1">
                    <a:tint val="75000"/>
                  </a:schemeClr>
                </a:solidFill>
              </a:defRPr>
            </a:lvl2pPr>
            <a:lvl3pPr marL="1217889" indent="0">
              <a:buNone/>
              <a:defRPr sz="2131">
                <a:solidFill>
                  <a:schemeClr val="tx1">
                    <a:tint val="75000"/>
                  </a:schemeClr>
                </a:solidFill>
              </a:defRPr>
            </a:lvl3pPr>
            <a:lvl4pPr marL="1826834" indent="0">
              <a:buNone/>
              <a:defRPr sz="1865">
                <a:solidFill>
                  <a:schemeClr val="tx1">
                    <a:tint val="75000"/>
                  </a:schemeClr>
                </a:solidFill>
              </a:defRPr>
            </a:lvl4pPr>
            <a:lvl5pPr marL="2435779" indent="0">
              <a:buNone/>
              <a:defRPr sz="1865">
                <a:solidFill>
                  <a:schemeClr val="tx1">
                    <a:tint val="75000"/>
                  </a:schemeClr>
                </a:solidFill>
              </a:defRPr>
            </a:lvl5pPr>
            <a:lvl6pPr marL="3044723" indent="0">
              <a:buNone/>
              <a:defRPr sz="1865">
                <a:solidFill>
                  <a:schemeClr val="tx1">
                    <a:tint val="75000"/>
                  </a:schemeClr>
                </a:solidFill>
              </a:defRPr>
            </a:lvl6pPr>
            <a:lvl7pPr marL="3653668" indent="0">
              <a:buNone/>
              <a:defRPr sz="1865">
                <a:solidFill>
                  <a:schemeClr val="tx1">
                    <a:tint val="75000"/>
                  </a:schemeClr>
                </a:solidFill>
              </a:defRPr>
            </a:lvl7pPr>
            <a:lvl8pPr marL="4262613" indent="0">
              <a:buNone/>
              <a:defRPr sz="1865">
                <a:solidFill>
                  <a:schemeClr val="tx1">
                    <a:tint val="75000"/>
                  </a:schemeClr>
                </a:solidFill>
              </a:defRPr>
            </a:lvl8pPr>
            <a:lvl9pPr marL="4871557" indent="0">
              <a:buNone/>
              <a:defRPr sz="18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A4DF3-7284-4E0B-9F88-9C9C720C94E9}" type="datetimeFigureOut">
              <a:rPr lang="en-US" smtClean="0"/>
              <a:t>28/05/2025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7" y="4217639"/>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0927" y="4321015"/>
            <a:ext cx="779158" cy="486326"/>
          </a:xfrm>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103374545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914459" y="811954"/>
            <a:ext cx="8137630" cy="3856778"/>
          </a:xfrm>
        </p:spPr>
        <p:txBody>
          <a:bodyPr anchor="ctr">
            <a:normAutofit/>
          </a:bodyPr>
          <a:lstStyle>
            <a:lvl1pPr algn="l">
              <a:defRPr sz="6393"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17940" y="4668732"/>
            <a:ext cx="7530665" cy="507471"/>
          </a:xfrm>
        </p:spPr>
        <p:txBody>
          <a:bodyPr anchor="ctr">
            <a:noAutofit/>
          </a:bodyPr>
          <a:lstStyle>
            <a:lvl1pPr marL="0" indent="0">
              <a:buFontTx/>
              <a:buNone/>
              <a:defRPr sz="2131">
                <a:solidFill>
                  <a:schemeClr val="tx1">
                    <a:lumMod val="50000"/>
                    <a:lumOff val="50000"/>
                  </a:schemeClr>
                </a:solidFill>
              </a:defRPr>
            </a:lvl1pPr>
            <a:lvl2pPr marL="608945" indent="0">
              <a:buFontTx/>
              <a:buNone/>
              <a:defRPr/>
            </a:lvl2pPr>
            <a:lvl3pPr marL="1217889" indent="0">
              <a:buFontTx/>
              <a:buNone/>
              <a:defRPr/>
            </a:lvl3pPr>
            <a:lvl4pPr marL="1826834" indent="0">
              <a:buFontTx/>
              <a:buNone/>
              <a:defRPr/>
            </a:lvl4pPr>
            <a:lvl5pPr marL="2435779" indent="0">
              <a:buFontTx/>
              <a:buNone/>
              <a:defRPr/>
            </a:lvl5pPr>
          </a:lstStyle>
          <a:p>
            <a:pPr lvl="0"/>
            <a:r>
              <a:rPr lang="en-US"/>
              <a:t>Click to edit Master text styles</a:t>
            </a:r>
          </a:p>
        </p:txBody>
      </p:sp>
      <p:sp>
        <p:nvSpPr>
          <p:cNvPr id="3" name="Text Placeholder 2"/>
          <p:cNvSpPr>
            <a:spLocks noGrp="1"/>
          </p:cNvSpPr>
          <p:nvPr>
            <p:ph type="body" idx="1"/>
          </p:nvPr>
        </p:nvSpPr>
        <p:spPr>
          <a:xfrm>
            <a:off x="2587189" y="5799348"/>
            <a:ext cx="8780158" cy="2072324"/>
          </a:xfrm>
        </p:spPr>
        <p:txBody>
          <a:bodyPr anchor="ctr">
            <a:normAutofit/>
          </a:bodyPr>
          <a:lstStyle>
            <a:lvl1pPr marL="0" indent="0" algn="l">
              <a:buNone/>
              <a:defRPr sz="2397">
                <a:solidFill>
                  <a:schemeClr val="tx1">
                    <a:lumMod val="65000"/>
                    <a:lumOff val="35000"/>
                  </a:schemeClr>
                </a:solidFill>
              </a:defRPr>
            </a:lvl1pPr>
            <a:lvl2pPr marL="608945" indent="0">
              <a:buNone/>
              <a:defRPr sz="2397">
                <a:solidFill>
                  <a:schemeClr val="tx1">
                    <a:tint val="75000"/>
                  </a:schemeClr>
                </a:solidFill>
              </a:defRPr>
            </a:lvl2pPr>
            <a:lvl3pPr marL="1217889" indent="0">
              <a:buNone/>
              <a:defRPr sz="2131">
                <a:solidFill>
                  <a:schemeClr val="tx1">
                    <a:tint val="75000"/>
                  </a:schemeClr>
                </a:solidFill>
              </a:defRPr>
            </a:lvl3pPr>
            <a:lvl4pPr marL="1826834" indent="0">
              <a:buNone/>
              <a:defRPr sz="1865">
                <a:solidFill>
                  <a:schemeClr val="tx1">
                    <a:tint val="75000"/>
                  </a:schemeClr>
                </a:solidFill>
              </a:defRPr>
            </a:lvl4pPr>
            <a:lvl5pPr marL="2435779" indent="0">
              <a:buNone/>
              <a:defRPr sz="1865">
                <a:solidFill>
                  <a:schemeClr val="tx1">
                    <a:tint val="75000"/>
                  </a:schemeClr>
                </a:solidFill>
              </a:defRPr>
            </a:lvl5pPr>
            <a:lvl6pPr marL="3044723" indent="0">
              <a:buNone/>
              <a:defRPr sz="1865">
                <a:solidFill>
                  <a:schemeClr val="tx1">
                    <a:tint val="75000"/>
                  </a:schemeClr>
                </a:solidFill>
              </a:defRPr>
            </a:lvl6pPr>
            <a:lvl7pPr marL="3653668" indent="0">
              <a:buNone/>
              <a:defRPr sz="1865">
                <a:solidFill>
                  <a:schemeClr val="tx1">
                    <a:tint val="75000"/>
                  </a:schemeClr>
                </a:solidFill>
              </a:defRPr>
            </a:lvl7pPr>
            <a:lvl8pPr marL="4262613" indent="0">
              <a:buNone/>
              <a:defRPr sz="1865">
                <a:solidFill>
                  <a:schemeClr val="tx1">
                    <a:tint val="75000"/>
                  </a:schemeClr>
                </a:solidFill>
              </a:defRPr>
            </a:lvl8pPr>
            <a:lvl9pPr marL="4871557" indent="0">
              <a:buNone/>
              <a:defRPr sz="18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A4DF3-7284-4E0B-9F88-9C9C720C94E9}" type="datetimeFigureOut">
              <a:rPr lang="en-US" smtClean="0"/>
              <a:t>28/05/2025</a:t>
            </a:fld>
            <a:endParaRPr lang="en-US"/>
          </a:p>
        </p:txBody>
      </p:sp>
      <p:sp>
        <p:nvSpPr>
          <p:cNvPr id="5" name="Footer Placeholder 4"/>
          <p:cNvSpPr>
            <a:spLocks noGrp="1"/>
          </p:cNvSpPr>
          <p:nvPr>
            <p:ph type="ftr" sz="quarter" idx="11"/>
          </p:nvPr>
        </p:nvSpPr>
        <p:spPr/>
        <p:txBody>
          <a:bodyPr/>
          <a:lstStyle/>
          <a:p>
            <a:endParaRPr lang="en-US"/>
          </a:p>
        </p:txBody>
      </p:sp>
      <p:sp>
        <p:nvSpPr>
          <p:cNvPr id="19" name="Freeform 11"/>
          <p:cNvSpPr/>
          <p:nvPr/>
        </p:nvSpPr>
        <p:spPr bwMode="auto">
          <a:xfrm flipV="1">
            <a:off x="77" y="4217639"/>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0927" y="4321015"/>
            <a:ext cx="779158" cy="486326"/>
          </a:xfrm>
        </p:spPr>
        <p:txBody>
          <a:bodyPr/>
          <a:lstStyle/>
          <a:p>
            <a:fld id="{7DCE45B7-4CF5-4386-ABE8-1B1EBD742289}" type="slidenum">
              <a:rPr lang="en-US" smtClean="0"/>
              <a:t>‹#›</a:t>
            </a:fld>
            <a:endParaRPr lang="en-US"/>
          </a:p>
        </p:txBody>
      </p:sp>
      <p:sp>
        <p:nvSpPr>
          <p:cNvPr id="14" name="TextBox 13"/>
          <p:cNvSpPr txBox="1"/>
          <p:nvPr/>
        </p:nvSpPr>
        <p:spPr>
          <a:xfrm>
            <a:off x="2408577" y="863107"/>
            <a:ext cx="609124" cy="778889"/>
          </a:xfrm>
          <a:prstGeom prst="rect">
            <a:avLst/>
          </a:prstGeom>
        </p:spPr>
        <p:txBody>
          <a:bodyPr vert="horz" lIns="121793" tIns="60897" rIns="121793" bIns="60897" rtlCol="0" anchor="ctr">
            <a:noAutofit/>
          </a:bodyPr>
          <a:lstStyle/>
          <a:p>
            <a:pPr lvl="0"/>
            <a:r>
              <a:rPr lang="en-US" sz="10655" baseline="0" dirty="0">
                <a:ln w="3175" cmpd="sng">
                  <a:noFill/>
                </a:ln>
                <a:solidFill>
                  <a:schemeClr val="accent1"/>
                </a:solidFill>
                <a:effectLst/>
                <a:latin typeface="Arial"/>
              </a:rPr>
              <a:t>“</a:t>
            </a:r>
          </a:p>
        </p:txBody>
      </p:sp>
      <p:sp>
        <p:nvSpPr>
          <p:cNvPr id="15" name="TextBox 14"/>
          <p:cNvSpPr txBox="1"/>
          <p:nvPr/>
        </p:nvSpPr>
        <p:spPr>
          <a:xfrm>
            <a:off x="10881365" y="3869706"/>
            <a:ext cx="609124" cy="778889"/>
          </a:xfrm>
          <a:prstGeom prst="rect">
            <a:avLst/>
          </a:prstGeom>
        </p:spPr>
        <p:txBody>
          <a:bodyPr vert="horz" lIns="121793" tIns="60897" rIns="121793" bIns="60897" rtlCol="0" anchor="ctr">
            <a:noAutofit/>
          </a:bodyPr>
          <a:lstStyle/>
          <a:p>
            <a:pPr lvl="0"/>
            <a:r>
              <a:rPr lang="en-US" sz="10655"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0472670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7189" y="3247815"/>
            <a:ext cx="8780158" cy="3629342"/>
          </a:xfrm>
        </p:spPr>
        <p:txBody>
          <a:bodyPr anchor="b">
            <a:normAutofit/>
          </a:bodyPr>
          <a:lstStyle>
            <a:lvl1pPr algn="l">
              <a:defRPr sz="6393" b="0"/>
            </a:lvl1pPr>
          </a:lstStyle>
          <a:p>
            <a:r>
              <a:rPr lang="en-US"/>
              <a:t>Click to edit Master title style</a:t>
            </a:r>
            <a:endParaRPr lang="en-US" dirty="0"/>
          </a:p>
        </p:txBody>
      </p:sp>
      <p:sp>
        <p:nvSpPr>
          <p:cNvPr id="4" name="Text Placeholder 3"/>
          <p:cNvSpPr>
            <a:spLocks noGrp="1"/>
          </p:cNvSpPr>
          <p:nvPr>
            <p:ph type="body" sz="half" idx="2"/>
          </p:nvPr>
        </p:nvSpPr>
        <p:spPr>
          <a:xfrm>
            <a:off x="2587189" y="6901603"/>
            <a:ext cx="8780158" cy="97181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5BA4DF3-7284-4E0B-9F88-9C9C720C94E9}" type="datetimeFigureOut">
              <a:rPr lang="en-US" smtClean="0"/>
              <a:t>28/05/2025</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77" y="6540727"/>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0927" y="6637197"/>
            <a:ext cx="779158" cy="486326"/>
          </a:xfrm>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203200948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2914459" y="811954"/>
            <a:ext cx="8137630" cy="3856778"/>
          </a:xfrm>
        </p:spPr>
        <p:txBody>
          <a:bodyPr anchor="ctr">
            <a:normAutofit/>
          </a:bodyPr>
          <a:lstStyle>
            <a:lvl1pPr algn="l">
              <a:defRPr sz="6393"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7189" y="5785167"/>
            <a:ext cx="8908433" cy="1116436"/>
          </a:xfrm>
        </p:spPr>
        <p:txBody>
          <a:bodyPr anchor="b">
            <a:noAutofit/>
          </a:bodyPr>
          <a:lstStyle>
            <a:lvl1pPr marL="0" indent="0">
              <a:buFontTx/>
              <a:buNone/>
              <a:defRPr sz="3197">
                <a:solidFill>
                  <a:schemeClr val="accent1"/>
                </a:solidFill>
              </a:defRPr>
            </a:lvl1pPr>
            <a:lvl2pPr marL="608945" indent="0">
              <a:buFontTx/>
              <a:buNone/>
              <a:defRPr/>
            </a:lvl2pPr>
            <a:lvl3pPr marL="1217889" indent="0">
              <a:buFontTx/>
              <a:buNone/>
              <a:defRPr/>
            </a:lvl3pPr>
            <a:lvl4pPr marL="1826834" indent="0">
              <a:buFontTx/>
              <a:buNone/>
              <a:defRPr/>
            </a:lvl4pPr>
            <a:lvl5pPr marL="2435779"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7189" y="6901603"/>
            <a:ext cx="8908433" cy="97181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5BA4DF3-7284-4E0B-9F88-9C9C720C94E9}" type="datetimeFigureOut">
              <a:rPr lang="en-US" smtClean="0"/>
              <a:t>28/05/2025</a:t>
            </a:fld>
            <a:endParaRPr lang="en-US"/>
          </a:p>
        </p:txBody>
      </p:sp>
      <p:sp>
        <p:nvSpPr>
          <p:cNvPr id="6" name="Footer Placeholder 5"/>
          <p:cNvSpPr>
            <a:spLocks noGrp="1"/>
          </p:cNvSpPr>
          <p:nvPr>
            <p:ph type="ftr" sz="quarter" idx="11"/>
          </p:nvPr>
        </p:nvSpPr>
        <p:spPr/>
        <p:txBody>
          <a:bodyPr/>
          <a:lstStyle/>
          <a:p>
            <a:endParaRPr lang="en-US"/>
          </a:p>
        </p:txBody>
      </p:sp>
      <p:sp>
        <p:nvSpPr>
          <p:cNvPr id="20" name="Freeform 11"/>
          <p:cNvSpPr/>
          <p:nvPr/>
        </p:nvSpPr>
        <p:spPr bwMode="auto">
          <a:xfrm flipV="1">
            <a:off x="77" y="6540727"/>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0927" y="6637197"/>
            <a:ext cx="779158" cy="486326"/>
          </a:xfrm>
        </p:spPr>
        <p:txBody>
          <a:bodyPr/>
          <a:lstStyle/>
          <a:p>
            <a:fld id="{7DCE45B7-4CF5-4386-ABE8-1B1EBD742289}" type="slidenum">
              <a:rPr lang="en-US" smtClean="0"/>
              <a:t>‹#›</a:t>
            </a:fld>
            <a:endParaRPr lang="en-US"/>
          </a:p>
        </p:txBody>
      </p:sp>
      <p:sp>
        <p:nvSpPr>
          <p:cNvPr id="11" name="TextBox 10"/>
          <p:cNvSpPr txBox="1"/>
          <p:nvPr/>
        </p:nvSpPr>
        <p:spPr>
          <a:xfrm>
            <a:off x="2408577" y="863107"/>
            <a:ext cx="609124" cy="778889"/>
          </a:xfrm>
          <a:prstGeom prst="rect">
            <a:avLst/>
          </a:prstGeom>
        </p:spPr>
        <p:txBody>
          <a:bodyPr vert="horz" lIns="121793" tIns="60897" rIns="121793" bIns="60897" rtlCol="0" anchor="ctr">
            <a:noAutofit/>
          </a:bodyPr>
          <a:lstStyle/>
          <a:p>
            <a:pPr lvl="0"/>
            <a:r>
              <a:rPr lang="en-US" sz="10655" baseline="0" dirty="0">
                <a:ln w="3175" cmpd="sng">
                  <a:noFill/>
                </a:ln>
                <a:solidFill>
                  <a:schemeClr val="accent1"/>
                </a:solidFill>
                <a:effectLst/>
                <a:latin typeface="Arial"/>
              </a:rPr>
              <a:t>“</a:t>
            </a:r>
          </a:p>
        </p:txBody>
      </p:sp>
      <p:sp>
        <p:nvSpPr>
          <p:cNvPr id="12" name="TextBox 11"/>
          <p:cNvSpPr txBox="1"/>
          <p:nvPr/>
        </p:nvSpPr>
        <p:spPr>
          <a:xfrm>
            <a:off x="10881365" y="3869706"/>
            <a:ext cx="609124" cy="778889"/>
          </a:xfrm>
          <a:prstGeom prst="rect">
            <a:avLst/>
          </a:prstGeom>
        </p:spPr>
        <p:txBody>
          <a:bodyPr vert="horz" lIns="121793" tIns="60897" rIns="121793" bIns="60897" rtlCol="0" anchor="ctr">
            <a:noAutofit/>
          </a:bodyPr>
          <a:lstStyle/>
          <a:p>
            <a:pPr lvl="0"/>
            <a:r>
              <a:rPr lang="en-US" sz="10655"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57442745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7190" y="835671"/>
            <a:ext cx="8780156" cy="3836027"/>
          </a:xfrm>
        </p:spPr>
        <p:txBody>
          <a:bodyPr anchor="ctr">
            <a:normAutofit/>
          </a:bodyPr>
          <a:lstStyle>
            <a:lvl1pPr algn="l">
              <a:defRPr sz="6393" b="0"/>
            </a:lvl1pPr>
          </a:lstStyle>
          <a:p>
            <a:r>
              <a:rPr lang="en-US"/>
              <a:t>Click to edit Master title style</a:t>
            </a:r>
            <a:endParaRPr lang="en-US" dirty="0"/>
          </a:p>
        </p:txBody>
      </p:sp>
      <p:sp>
        <p:nvSpPr>
          <p:cNvPr id="21" name="Text Placeholder 9"/>
          <p:cNvSpPr>
            <a:spLocks noGrp="1"/>
          </p:cNvSpPr>
          <p:nvPr>
            <p:ph type="body" sz="quarter" idx="13"/>
          </p:nvPr>
        </p:nvSpPr>
        <p:spPr>
          <a:xfrm>
            <a:off x="2587189" y="5785167"/>
            <a:ext cx="8780158" cy="1116436"/>
          </a:xfrm>
        </p:spPr>
        <p:txBody>
          <a:bodyPr anchor="b">
            <a:noAutofit/>
          </a:bodyPr>
          <a:lstStyle>
            <a:lvl1pPr marL="0" indent="0">
              <a:buFontTx/>
              <a:buNone/>
              <a:defRPr sz="3197">
                <a:solidFill>
                  <a:schemeClr val="accent1"/>
                </a:solidFill>
              </a:defRPr>
            </a:lvl1pPr>
            <a:lvl2pPr marL="608945" indent="0">
              <a:buFontTx/>
              <a:buNone/>
              <a:defRPr/>
            </a:lvl2pPr>
            <a:lvl3pPr marL="1217889" indent="0">
              <a:buFontTx/>
              <a:buNone/>
              <a:defRPr/>
            </a:lvl3pPr>
            <a:lvl4pPr marL="1826834" indent="0">
              <a:buFontTx/>
              <a:buNone/>
              <a:defRPr/>
            </a:lvl4pPr>
            <a:lvl5pPr marL="2435779"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7189" y="6901603"/>
            <a:ext cx="8780158" cy="97181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5BA4DF3-7284-4E0B-9F88-9C9C720C94E9}" type="datetimeFigureOut">
              <a:rPr lang="en-US" smtClean="0"/>
              <a:t>28/05/2025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77" y="6540727"/>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0927" y="6637197"/>
            <a:ext cx="779158" cy="486326"/>
          </a:xfrm>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28267779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BA4DF3-7284-4E0B-9F88-9C9C720C94E9}" type="datetimeFigureOut">
              <a:rPr lang="en-US" smtClean="0"/>
              <a:t>28/05/2025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7" y="947272"/>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2278279713"/>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61826" y="835670"/>
            <a:ext cx="2205876" cy="70377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7190" y="835670"/>
            <a:ext cx="6281914" cy="70377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BA4DF3-7284-4E0B-9F88-9C9C720C94E9}" type="datetimeFigureOut">
              <a:rPr lang="en-US" smtClean="0"/>
              <a:t>28/05/2025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7" y="947272"/>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114043711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7FDCB1-701C-486A-A0E9-F9CF0DD8E810}" type="datetimeFigureOut">
              <a:rPr lang="en-US" smtClean="0"/>
              <a:t>28/05/2025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72029A-CB21-4138-947C-8271F5789BC8}" type="slidenum">
              <a:rPr lang="en-US" smtClean="0"/>
              <a:t>‹#›</a:t>
            </a:fld>
            <a:endParaRPr lang="en-US"/>
          </a:p>
        </p:txBody>
      </p:sp>
    </p:spTree>
    <p:extLst>
      <p:ext uri="{BB962C8B-B14F-4D97-AF65-F5344CB8AC3E}">
        <p14:creationId xmlns:p14="http://schemas.microsoft.com/office/powerpoint/2010/main" val="414227235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0900" y="831280"/>
            <a:ext cx="8776447" cy="1706074"/>
          </a:xfrm>
        </p:spPr>
        <p:txBody>
          <a:bodyPr/>
          <a:lstStyle/>
          <a:p>
            <a:r>
              <a:rPr lang="en-US"/>
              <a:t>Click to edit Master title style</a:t>
            </a:r>
            <a:endParaRPr lang="en-US" dirty="0"/>
          </a:p>
        </p:txBody>
      </p:sp>
      <p:sp>
        <p:nvSpPr>
          <p:cNvPr id="3" name="Content Placeholder 2"/>
          <p:cNvSpPr>
            <a:spLocks noGrp="1"/>
          </p:cNvSpPr>
          <p:nvPr>
            <p:ph idx="1"/>
          </p:nvPr>
        </p:nvSpPr>
        <p:spPr>
          <a:xfrm>
            <a:off x="2587189" y="2841836"/>
            <a:ext cx="8780158" cy="5031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5BA4DF3-7284-4E0B-9F88-9C9C720C94E9}" type="datetimeFigureOut">
              <a:rPr lang="en-US" smtClean="0"/>
              <a:t>28/05/2025</a:t>
            </a:fld>
            <a:endParaRPr lang="en-US"/>
          </a:p>
        </p:txBody>
      </p:sp>
      <p:sp>
        <p:nvSpPr>
          <p:cNvPr id="5" name="Footer Placeholder 4"/>
          <p:cNvSpPr>
            <a:spLocks noGrp="1"/>
          </p:cNvSpPr>
          <p:nvPr>
            <p:ph type="ftr" sz="quarter" idx="11"/>
          </p:nvPr>
        </p:nvSpPr>
        <p:spPr/>
        <p:txBody>
          <a:bodyPr/>
          <a:lstStyle/>
          <a:p>
            <a:endParaRPr lang="en-US"/>
          </a:p>
        </p:txBody>
      </p:sp>
      <p:sp>
        <p:nvSpPr>
          <p:cNvPr id="10" name="Freeform 11"/>
          <p:cNvSpPr/>
          <p:nvPr/>
        </p:nvSpPr>
        <p:spPr bwMode="auto">
          <a:xfrm flipV="1">
            <a:off x="77" y="947272"/>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3903173181"/>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7189" y="2763201"/>
            <a:ext cx="8780158" cy="1956360"/>
          </a:xfrm>
        </p:spPr>
        <p:txBody>
          <a:bodyPr anchor="b"/>
          <a:lstStyle>
            <a:lvl1pPr algn="l">
              <a:defRPr sz="5328" b="0" cap="none"/>
            </a:lvl1pPr>
          </a:lstStyle>
          <a:p>
            <a:r>
              <a:rPr lang="en-US"/>
              <a:t>Click to edit Master title style</a:t>
            </a:r>
            <a:endParaRPr lang="en-US" dirty="0"/>
          </a:p>
        </p:txBody>
      </p:sp>
      <p:sp>
        <p:nvSpPr>
          <p:cNvPr id="3" name="Text Placeholder 2"/>
          <p:cNvSpPr>
            <a:spLocks noGrp="1"/>
          </p:cNvSpPr>
          <p:nvPr>
            <p:ph type="body" idx="1"/>
          </p:nvPr>
        </p:nvSpPr>
        <p:spPr>
          <a:xfrm>
            <a:off x="2587189" y="4770226"/>
            <a:ext cx="8780158" cy="1146005"/>
          </a:xfrm>
        </p:spPr>
        <p:txBody>
          <a:bodyPr anchor="t"/>
          <a:lstStyle>
            <a:lvl1pPr marL="0" indent="0" algn="l">
              <a:buNone/>
              <a:defRPr sz="2664">
                <a:solidFill>
                  <a:schemeClr val="tx1">
                    <a:lumMod val="65000"/>
                    <a:lumOff val="35000"/>
                  </a:schemeClr>
                </a:solidFill>
              </a:defRPr>
            </a:lvl1pPr>
            <a:lvl2pPr marL="608945" indent="0">
              <a:buNone/>
              <a:defRPr sz="2397">
                <a:solidFill>
                  <a:schemeClr val="tx1">
                    <a:tint val="75000"/>
                  </a:schemeClr>
                </a:solidFill>
              </a:defRPr>
            </a:lvl2pPr>
            <a:lvl3pPr marL="1217889" indent="0">
              <a:buNone/>
              <a:defRPr sz="2131">
                <a:solidFill>
                  <a:schemeClr val="tx1">
                    <a:tint val="75000"/>
                  </a:schemeClr>
                </a:solidFill>
              </a:defRPr>
            </a:lvl3pPr>
            <a:lvl4pPr marL="1826834" indent="0">
              <a:buNone/>
              <a:defRPr sz="1865">
                <a:solidFill>
                  <a:schemeClr val="tx1">
                    <a:tint val="75000"/>
                  </a:schemeClr>
                </a:solidFill>
              </a:defRPr>
            </a:lvl4pPr>
            <a:lvl5pPr marL="2435779" indent="0">
              <a:buNone/>
              <a:defRPr sz="1865">
                <a:solidFill>
                  <a:schemeClr val="tx1">
                    <a:tint val="75000"/>
                  </a:schemeClr>
                </a:solidFill>
              </a:defRPr>
            </a:lvl5pPr>
            <a:lvl6pPr marL="3044723" indent="0">
              <a:buNone/>
              <a:defRPr sz="1865">
                <a:solidFill>
                  <a:schemeClr val="tx1">
                    <a:tint val="75000"/>
                  </a:schemeClr>
                </a:solidFill>
              </a:defRPr>
            </a:lvl6pPr>
            <a:lvl7pPr marL="3653668" indent="0">
              <a:buNone/>
              <a:defRPr sz="1865">
                <a:solidFill>
                  <a:schemeClr val="tx1">
                    <a:tint val="75000"/>
                  </a:schemeClr>
                </a:solidFill>
              </a:defRPr>
            </a:lvl7pPr>
            <a:lvl8pPr marL="4262613" indent="0">
              <a:buNone/>
              <a:defRPr sz="1865">
                <a:solidFill>
                  <a:schemeClr val="tx1">
                    <a:tint val="75000"/>
                  </a:schemeClr>
                </a:solidFill>
              </a:defRPr>
            </a:lvl8pPr>
            <a:lvl9pPr marL="4871557" indent="0">
              <a:buNone/>
              <a:defRPr sz="186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BA4DF3-7284-4E0B-9F88-9C9C720C94E9}" type="datetimeFigureOut">
              <a:rPr lang="en-US" smtClean="0"/>
              <a:t>28/05/2025</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77" y="4217639"/>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680927" y="4321015"/>
            <a:ext cx="779158" cy="486326"/>
          </a:xfrm>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36117540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7191" y="2845974"/>
            <a:ext cx="4258934" cy="50179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08997" y="2845974"/>
            <a:ext cx="4258350" cy="50179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5BA4DF3-7284-4E0B-9F88-9C9C720C94E9}" type="datetimeFigureOut">
              <a:rPr lang="en-US" smtClean="0"/>
              <a:t>28/05/2025</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77" y="947272"/>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3" name="Slide Number Placeholder 5"/>
          <p:cNvSpPr>
            <a:spLocks noGrp="1"/>
          </p:cNvSpPr>
          <p:nvPr>
            <p:ph type="sldNum" sz="quarter" idx="12"/>
          </p:nvPr>
        </p:nvSpPr>
        <p:spPr>
          <a:xfrm>
            <a:off x="680927" y="1049284"/>
            <a:ext cx="779158" cy="486326"/>
          </a:xfrm>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116383036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017323" y="2965742"/>
            <a:ext cx="3828802" cy="767549"/>
          </a:xfrm>
        </p:spPr>
        <p:txBody>
          <a:bodyPr anchor="b">
            <a:noAutofit/>
          </a:bodyPr>
          <a:lstStyle>
            <a:lvl1pPr marL="0" indent="0">
              <a:buNone/>
              <a:defRPr sz="3197" b="0"/>
            </a:lvl1pPr>
            <a:lvl2pPr marL="608945" indent="0">
              <a:buNone/>
              <a:defRPr sz="2664" b="1"/>
            </a:lvl2pPr>
            <a:lvl3pPr marL="1217889" indent="0">
              <a:buNone/>
              <a:defRPr sz="2397" b="1"/>
            </a:lvl3pPr>
            <a:lvl4pPr marL="1826834" indent="0">
              <a:buNone/>
              <a:defRPr sz="2131" b="1"/>
            </a:lvl4pPr>
            <a:lvl5pPr marL="2435779" indent="0">
              <a:buNone/>
              <a:defRPr sz="2131" b="1"/>
            </a:lvl5pPr>
            <a:lvl6pPr marL="3044723" indent="0">
              <a:buNone/>
              <a:defRPr sz="2131" b="1"/>
            </a:lvl6pPr>
            <a:lvl7pPr marL="3653668" indent="0">
              <a:buNone/>
              <a:defRPr sz="2131" b="1"/>
            </a:lvl7pPr>
            <a:lvl8pPr marL="4262613" indent="0">
              <a:buNone/>
              <a:defRPr sz="2131" b="1"/>
            </a:lvl8pPr>
            <a:lvl9pPr marL="4871557" indent="0">
              <a:buNone/>
              <a:defRPr sz="2131" b="1"/>
            </a:lvl9pPr>
          </a:lstStyle>
          <a:p>
            <a:pPr lvl="0"/>
            <a:r>
              <a:rPr lang="en-US"/>
              <a:t>Click to edit Master text styles</a:t>
            </a:r>
          </a:p>
        </p:txBody>
      </p:sp>
      <p:sp>
        <p:nvSpPr>
          <p:cNvPr id="4" name="Content Placeholder 3"/>
          <p:cNvSpPr>
            <a:spLocks noGrp="1"/>
          </p:cNvSpPr>
          <p:nvPr>
            <p:ph sz="half" idx="2"/>
          </p:nvPr>
        </p:nvSpPr>
        <p:spPr>
          <a:xfrm>
            <a:off x="2587189" y="3733292"/>
            <a:ext cx="4258935" cy="413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33683" y="2961443"/>
            <a:ext cx="3826995" cy="767549"/>
          </a:xfrm>
        </p:spPr>
        <p:txBody>
          <a:bodyPr anchor="b">
            <a:noAutofit/>
          </a:bodyPr>
          <a:lstStyle>
            <a:lvl1pPr marL="0" indent="0">
              <a:buNone/>
              <a:defRPr sz="3197" b="0"/>
            </a:lvl1pPr>
            <a:lvl2pPr marL="608945" indent="0">
              <a:buNone/>
              <a:defRPr sz="2664" b="1"/>
            </a:lvl2pPr>
            <a:lvl3pPr marL="1217889" indent="0">
              <a:buNone/>
              <a:defRPr sz="2397" b="1"/>
            </a:lvl3pPr>
            <a:lvl4pPr marL="1826834" indent="0">
              <a:buNone/>
              <a:defRPr sz="2131" b="1"/>
            </a:lvl4pPr>
            <a:lvl5pPr marL="2435779" indent="0">
              <a:buNone/>
              <a:defRPr sz="2131" b="1"/>
            </a:lvl5pPr>
            <a:lvl6pPr marL="3044723" indent="0">
              <a:buNone/>
              <a:defRPr sz="2131" b="1"/>
            </a:lvl6pPr>
            <a:lvl7pPr marL="3653668" indent="0">
              <a:buNone/>
              <a:defRPr sz="2131" b="1"/>
            </a:lvl7pPr>
            <a:lvl8pPr marL="4262613" indent="0">
              <a:buNone/>
              <a:defRPr sz="2131" b="1"/>
            </a:lvl8pPr>
            <a:lvl9pPr marL="4871557" indent="0">
              <a:buNone/>
              <a:defRPr sz="2131" b="1"/>
            </a:lvl9pPr>
          </a:lstStyle>
          <a:p>
            <a:pPr lvl="0"/>
            <a:r>
              <a:rPr lang="en-US"/>
              <a:t>Click to edit Master text styles</a:t>
            </a:r>
          </a:p>
        </p:txBody>
      </p:sp>
      <p:sp>
        <p:nvSpPr>
          <p:cNvPr id="6" name="Content Placeholder 5"/>
          <p:cNvSpPr>
            <a:spLocks noGrp="1"/>
          </p:cNvSpPr>
          <p:nvPr>
            <p:ph sz="quarter" idx="4"/>
          </p:nvPr>
        </p:nvSpPr>
        <p:spPr>
          <a:xfrm>
            <a:off x="7104212" y="3728992"/>
            <a:ext cx="4256468" cy="413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5BA4DF3-7284-4E0B-9F88-9C9C720C94E9}" type="datetimeFigureOut">
              <a:rPr lang="en-US" smtClean="0"/>
              <a:t>28/05/2025</a:t>
            </a:fld>
            <a:endParaRPr lang="en-US"/>
          </a:p>
        </p:txBody>
      </p:sp>
      <p:sp>
        <p:nvSpPr>
          <p:cNvPr id="8" name="Footer Placeholder 7"/>
          <p:cNvSpPr>
            <a:spLocks noGrp="1"/>
          </p:cNvSpPr>
          <p:nvPr>
            <p:ph type="ftr" sz="quarter" idx="11"/>
          </p:nvPr>
        </p:nvSpPr>
        <p:spPr/>
        <p:txBody>
          <a:bodyPr/>
          <a:lstStyle/>
          <a:p>
            <a:endParaRPr lang="en-US"/>
          </a:p>
        </p:txBody>
      </p:sp>
      <p:sp>
        <p:nvSpPr>
          <p:cNvPr id="11" name="Freeform 11"/>
          <p:cNvSpPr/>
          <p:nvPr/>
        </p:nvSpPr>
        <p:spPr bwMode="auto">
          <a:xfrm flipV="1">
            <a:off x="77" y="947272"/>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680927" y="1049284"/>
            <a:ext cx="779158" cy="486326"/>
          </a:xfrm>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206481987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590898" y="831280"/>
            <a:ext cx="8776448" cy="1706074"/>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5BA4DF3-7284-4E0B-9F88-9C9C720C94E9}" type="datetimeFigureOut">
              <a:rPr lang="en-US" smtClean="0"/>
              <a:t>28/05/2025</a:t>
            </a:fld>
            <a:endParaRPr lang="en-US"/>
          </a:p>
        </p:txBody>
      </p:sp>
      <p:sp>
        <p:nvSpPr>
          <p:cNvPr id="4" name="Footer Placeholder 3"/>
          <p:cNvSpPr>
            <a:spLocks noGrp="1"/>
          </p:cNvSpPr>
          <p:nvPr>
            <p:ph type="ftr" sz="quarter" idx="11"/>
          </p:nvPr>
        </p:nvSpPr>
        <p:spPr/>
        <p:txBody>
          <a:bodyPr/>
          <a:lstStyle/>
          <a:p>
            <a:endParaRPr lang="en-US"/>
          </a:p>
        </p:txBody>
      </p:sp>
      <p:sp>
        <p:nvSpPr>
          <p:cNvPr id="8" name="Freeform 11"/>
          <p:cNvSpPr/>
          <p:nvPr/>
        </p:nvSpPr>
        <p:spPr bwMode="auto">
          <a:xfrm flipV="1">
            <a:off x="77" y="947272"/>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43553479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BA4DF3-7284-4E0B-9F88-9C9C720C94E9}" type="datetimeFigureOut">
              <a:rPr lang="en-US" smtClean="0"/>
              <a:t>28/05/2025</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77" y="947272"/>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284981250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7189" y="594165"/>
            <a:ext cx="3502460" cy="1300393"/>
          </a:xfrm>
        </p:spPr>
        <p:txBody>
          <a:bodyPr anchor="b"/>
          <a:lstStyle>
            <a:lvl1pPr algn="l">
              <a:defRPr sz="2664" b="0"/>
            </a:lvl1pPr>
          </a:lstStyle>
          <a:p>
            <a:r>
              <a:rPr lang="en-US"/>
              <a:t>Click to edit Master title style</a:t>
            </a:r>
            <a:endParaRPr lang="en-US" dirty="0"/>
          </a:p>
        </p:txBody>
      </p:sp>
      <p:sp>
        <p:nvSpPr>
          <p:cNvPr id="3" name="Content Placeholder 2"/>
          <p:cNvSpPr>
            <a:spLocks noGrp="1"/>
          </p:cNvSpPr>
          <p:nvPr>
            <p:ph idx="1"/>
          </p:nvPr>
        </p:nvSpPr>
        <p:spPr>
          <a:xfrm>
            <a:off x="6318071" y="594166"/>
            <a:ext cx="5049276" cy="721243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7189" y="2129264"/>
            <a:ext cx="3502460" cy="5677328"/>
          </a:xfrm>
        </p:spPr>
        <p:txBody>
          <a:bodyPr/>
          <a:lstStyle>
            <a:lvl1pPr marL="0" indent="0">
              <a:buNone/>
              <a:defRPr sz="1865"/>
            </a:lvl1pPr>
            <a:lvl2pPr marL="608945" indent="0">
              <a:buNone/>
              <a:defRPr sz="1598"/>
            </a:lvl2pPr>
            <a:lvl3pPr marL="1217889" indent="0">
              <a:buNone/>
              <a:defRPr sz="1332"/>
            </a:lvl3pPr>
            <a:lvl4pPr marL="1826834" indent="0">
              <a:buNone/>
              <a:defRPr sz="1199"/>
            </a:lvl4pPr>
            <a:lvl5pPr marL="2435779" indent="0">
              <a:buNone/>
              <a:defRPr sz="1199"/>
            </a:lvl5pPr>
            <a:lvl6pPr marL="3044723" indent="0">
              <a:buNone/>
              <a:defRPr sz="1199"/>
            </a:lvl6pPr>
            <a:lvl7pPr marL="3653668" indent="0">
              <a:buNone/>
              <a:defRPr sz="1199"/>
            </a:lvl7pPr>
            <a:lvl8pPr marL="4262613" indent="0">
              <a:buNone/>
              <a:defRPr sz="1199"/>
            </a:lvl8pPr>
            <a:lvl9pPr marL="4871557" indent="0">
              <a:buNone/>
              <a:defRPr sz="1199"/>
            </a:lvl9pPr>
          </a:lstStyle>
          <a:p>
            <a:pPr lvl="0"/>
            <a:r>
              <a:rPr lang="en-US"/>
              <a:t>Click to edit Master text styles</a:t>
            </a:r>
          </a:p>
        </p:txBody>
      </p:sp>
      <p:sp>
        <p:nvSpPr>
          <p:cNvPr id="5" name="Date Placeholder 4"/>
          <p:cNvSpPr>
            <a:spLocks noGrp="1"/>
          </p:cNvSpPr>
          <p:nvPr>
            <p:ph type="dt" sz="half" idx="10"/>
          </p:nvPr>
        </p:nvSpPr>
        <p:spPr/>
        <p:txBody>
          <a:bodyPr/>
          <a:lstStyle/>
          <a:p>
            <a:fld id="{35BA4DF3-7284-4E0B-9F88-9C9C720C94E9}" type="datetimeFigureOut">
              <a:rPr lang="en-US" smtClean="0"/>
              <a:t>28/05/2025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77" y="947272"/>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319864456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7189" y="6394132"/>
            <a:ext cx="8780158" cy="754864"/>
          </a:xfrm>
        </p:spPr>
        <p:txBody>
          <a:bodyPr anchor="b">
            <a:normAutofit/>
          </a:bodyPr>
          <a:lstStyle>
            <a:lvl1pPr algn="l">
              <a:defRPr sz="3197"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7189" y="845738"/>
            <a:ext cx="8780158" cy="5134606"/>
          </a:xfrm>
        </p:spPr>
        <p:txBody>
          <a:bodyPr anchor="t">
            <a:normAutofit/>
          </a:bodyPr>
          <a:lstStyle>
            <a:lvl1pPr marL="0" indent="0" algn="ctr">
              <a:buNone/>
              <a:defRPr sz="2131"/>
            </a:lvl1pPr>
            <a:lvl2pPr marL="608945" indent="0">
              <a:buNone/>
              <a:defRPr sz="2131"/>
            </a:lvl2pPr>
            <a:lvl3pPr marL="1217889" indent="0">
              <a:buNone/>
              <a:defRPr sz="2131"/>
            </a:lvl3pPr>
            <a:lvl4pPr marL="1826834" indent="0">
              <a:buNone/>
              <a:defRPr sz="2131"/>
            </a:lvl4pPr>
            <a:lvl5pPr marL="2435779" indent="0">
              <a:buNone/>
              <a:defRPr sz="2131"/>
            </a:lvl5pPr>
            <a:lvl6pPr marL="3044723" indent="0">
              <a:buNone/>
              <a:defRPr sz="2131"/>
            </a:lvl6pPr>
            <a:lvl7pPr marL="3653668" indent="0">
              <a:buNone/>
              <a:defRPr sz="2131"/>
            </a:lvl7pPr>
            <a:lvl8pPr marL="4262613" indent="0">
              <a:buNone/>
              <a:defRPr sz="2131"/>
            </a:lvl8pPr>
            <a:lvl9pPr marL="4871557" indent="0">
              <a:buNone/>
              <a:defRPr sz="2131"/>
            </a:lvl9pPr>
          </a:lstStyle>
          <a:p>
            <a:r>
              <a:rPr lang="en-US"/>
              <a:t>Click icon to add picture</a:t>
            </a:r>
            <a:endParaRPr lang="en-US" dirty="0"/>
          </a:p>
        </p:txBody>
      </p:sp>
      <p:sp>
        <p:nvSpPr>
          <p:cNvPr id="4" name="Text Placeholder 3"/>
          <p:cNvSpPr>
            <a:spLocks noGrp="1"/>
          </p:cNvSpPr>
          <p:nvPr>
            <p:ph type="body" sz="half" idx="2"/>
          </p:nvPr>
        </p:nvSpPr>
        <p:spPr>
          <a:xfrm>
            <a:off x="2587189" y="7148996"/>
            <a:ext cx="8780158" cy="657597"/>
          </a:xfrm>
        </p:spPr>
        <p:txBody>
          <a:bodyPr>
            <a:normAutofit/>
          </a:bodyPr>
          <a:lstStyle>
            <a:lvl1pPr marL="0" indent="0">
              <a:buNone/>
              <a:defRPr sz="1598"/>
            </a:lvl1pPr>
            <a:lvl2pPr marL="608945" indent="0">
              <a:buNone/>
              <a:defRPr sz="1598"/>
            </a:lvl2pPr>
            <a:lvl3pPr marL="1217889" indent="0">
              <a:buNone/>
              <a:defRPr sz="1332"/>
            </a:lvl3pPr>
            <a:lvl4pPr marL="1826834" indent="0">
              <a:buNone/>
              <a:defRPr sz="1199"/>
            </a:lvl4pPr>
            <a:lvl5pPr marL="2435779" indent="0">
              <a:buNone/>
              <a:defRPr sz="1199"/>
            </a:lvl5pPr>
            <a:lvl6pPr marL="3044723" indent="0">
              <a:buNone/>
              <a:defRPr sz="1199"/>
            </a:lvl6pPr>
            <a:lvl7pPr marL="3653668" indent="0">
              <a:buNone/>
              <a:defRPr sz="1199"/>
            </a:lvl7pPr>
            <a:lvl8pPr marL="4262613" indent="0">
              <a:buNone/>
              <a:defRPr sz="1199"/>
            </a:lvl8pPr>
            <a:lvl9pPr marL="4871557" indent="0">
              <a:buNone/>
              <a:defRPr sz="1199"/>
            </a:lvl9pPr>
          </a:lstStyle>
          <a:p>
            <a:pPr lvl="0"/>
            <a:r>
              <a:rPr lang="en-US"/>
              <a:t>Click to edit Master text styles</a:t>
            </a:r>
          </a:p>
        </p:txBody>
      </p:sp>
      <p:sp>
        <p:nvSpPr>
          <p:cNvPr id="5" name="Date Placeholder 4"/>
          <p:cNvSpPr>
            <a:spLocks noGrp="1"/>
          </p:cNvSpPr>
          <p:nvPr>
            <p:ph type="dt" sz="half" idx="10"/>
          </p:nvPr>
        </p:nvSpPr>
        <p:spPr/>
        <p:txBody>
          <a:bodyPr/>
          <a:lstStyle/>
          <a:p>
            <a:fld id="{35BA4DF3-7284-4E0B-9F88-9C9C720C94E9}" type="datetimeFigureOut">
              <a:rPr lang="en-US" smtClean="0"/>
              <a:t>28/05/2025</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77" y="6540727"/>
            <a:ext cx="1809255" cy="67663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680927" y="6637197"/>
            <a:ext cx="779158" cy="486326"/>
          </a:xfrm>
        </p:spPr>
        <p:txBody>
          <a:bodyPr/>
          <a:lstStyle/>
          <a:p>
            <a:fld id="{7DCE45B7-4CF5-4386-ABE8-1B1EBD742289}" type="slidenum">
              <a:rPr lang="en-US" smtClean="0"/>
              <a:t>‹#›</a:t>
            </a:fld>
            <a:endParaRPr lang="en-US"/>
          </a:p>
        </p:txBody>
      </p:sp>
    </p:spTree>
    <p:extLst>
      <p:ext uri="{BB962C8B-B14F-4D97-AF65-F5344CB8AC3E}">
        <p14:creationId xmlns:p14="http://schemas.microsoft.com/office/powerpoint/2010/main" val="673851395"/>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304482"/>
            <a:ext cx="2638848" cy="8842284"/>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7200" y="272"/>
            <a:ext cx="2600318" cy="9127881"/>
            <a:chOff x="6627813" y="195650"/>
            <a:chExt cx="1952625" cy="5678101"/>
          </a:xfrm>
        </p:grpSpPr>
        <p:sp>
          <p:nvSpPr>
            <p:cNvPr id="50" name="Freeform 27"/>
            <p:cNvSpPr/>
            <p:nvPr/>
          </p:nvSpPr>
          <p:spPr bwMode="auto">
            <a:xfrm>
              <a:off x="6627813" y="19565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243586" cy="913447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0898" y="831280"/>
            <a:ext cx="8776448" cy="170607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7189" y="2841836"/>
            <a:ext cx="8780158" cy="517620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52405" y="8171598"/>
            <a:ext cx="1020776" cy="493047"/>
          </a:xfrm>
          <a:prstGeom prst="rect">
            <a:avLst/>
          </a:prstGeom>
        </p:spPr>
        <p:txBody>
          <a:bodyPr vert="horz" lIns="91440" tIns="45720" rIns="91440" bIns="45720" rtlCol="0" anchor="ctr"/>
          <a:lstStyle>
            <a:lvl1pPr algn="r">
              <a:defRPr sz="1199">
                <a:solidFill>
                  <a:schemeClr val="tx1">
                    <a:tint val="75000"/>
                  </a:schemeClr>
                </a:solidFill>
              </a:defRPr>
            </a:lvl1pPr>
          </a:lstStyle>
          <a:p>
            <a:fld id="{35BA4DF3-7284-4E0B-9F88-9C9C720C94E9}" type="datetimeFigureOut">
              <a:rPr lang="en-US" smtClean="0"/>
              <a:t>28/05/2025</a:t>
            </a:fld>
            <a:endParaRPr lang="en-US"/>
          </a:p>
        </p:txBody>
      </p:sp>
      <p:sp>
        <p:nvSpPr>
          <p:cNvPr id="5" name="Footer Placeholder 4"/>
          <p:cNvSpPr>
            <a:spLocks noGrp="1"/>
          </p:cNvSpPr>
          <p:nvPr>
            <p:ph type="ftr" sz="quarter" idx="3"/>
          </p:nvPr>
        </p:nvSpPr>
        <p:spPr>
          <a:xfrm>
            <a:off x="2587189" y="8172557"/>
            <a:ext cx="7614044" cy="486326"/>
          </a:xfrm>
          <a:prstGeom prst="rect">
            <a:avLst/>
          </a:prstGeom>
        </p:spPr>
        <p:txBody>
          <a:bodyPr vert="horz" lIns="91440" tIns="45720" rIns="91440" bIns="45720" rtlCol="0" anchor="ctr"/>
          <a:lstStyle>
            <a:lvl1pPr algn="l">
              <a:defRPr sz="119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0927" y="1049284"/>
            <a:ext cx="779158" cy="486326"/>
          </a:xfrm>
          <a:prstGeom prst="rect">
            <a:avLst/>
          </a:prstGeom>
        </p:spPr>
        <p:txBody>
          <a:bodyPr vert="horz" lIns="91440" tIns="45720" rIns="91440" bIns="45720" rtlCol="0" anchor="ctr"/>
          <a:lstStyle>
            <a:lvl1pPr algn="r">
              <a:defRPr sz="2664">
                <a:solidFill>
                  <a:srgbClr val="FEFFFF"/>
                </a:solidFill>
              </a:defRPr>
            </a:lvl1pPr>
          </a:lstStyle>
          <a:p>
            <a:fld id="{7DCE45B7-4CF5-4386-ABE8-1B1EBD742289}" type="slidenum">
              <a:rPr lang="en-US" smtClean="0"/>
              <a:t>‹#›</a:t>
            </a:fld>
            <a:endParaRPr lang="en-US"/>
          </a:p>
        </p:txBody>
      </p:sp>
    </p:spTree>
    <p:extLst>
      <p:ext uri="{BB962C8B-B14F-4D97-AF65-F5344CB8AC3E}">
        <p14:creationId xmlns:p14="http://schemas.microsoft.com/office/powerpoint/2010/main" val="3892318906"/>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xStyles>
    <p:titleStyle>
      <a:lvl1pPr algn="l" defTabSz="608945" rtl="0" eaLnBrk="1" latinLnBrk="0" hangingPunct="1">
        <a:spcBef>
          <a:spcPct val="0"/>
        </a:spcBef>
        <a:buNone/>
        <a:defRPr sz="4795"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56709" indent="-456709" algn="l" defTabSz="608945" rtl="0" eaLnBrk="1" latinLnBrk="0" hangingPunct="1">
        <a:spcBef>
          <a:spcPts val="1332"/>
        </a:spcBef>
        <a:spcAft>
          <a:spcPts val="0"/>
        </a:spcAft>
        <a:buClr>
          <a:schemeClr val="accent1"/>
        </a:buClr>
        <a:buFont typeface="Wingdings 3" charset="2"/>
        <a:buChar char=""/>
        <a:defRPr sz="2397" kern="1200">
          <a:solidFill>
            <a:schemeClr val="tx1">
              <a:lumMod val="75000"/>
              <a:lumOff val="25000"/>
            </a:schemeClr>
          </a:solidFill>
          <a:latin typeface="+mn-lt"/>
          <a:ea typeface="+mn-ea"/>
          <a:cs typeface="+mn-cs"/>
        </a:defRPr>
      </a:lvl1pPr>
      <a:lvl2pPr marL="989535" indent="-380590" algn="l" defTabSz="608945" rtl="0" eaLnBrk="1" latinLnBrk="0" hangingPunct="1">
        <a:spcBef>
          <a:spcPts val="1332"/>
        </a:spcBef>
        <a:spcAft>
          <a:spcPts val="0"/>
        </a:spcAft>
        <a:buClr>
          <a:schemeClr val="accent1"/>
        </a:buClr>
        <a:buFont typeface="Wingdings 3" charset="2"/>
        <a:buChar char=""/>
        <a:defRPr sz="2131" kern="1200">
          <a:solidFill>
            <a:schemeClr val="tx1">
              <a:lumMod val="75000"/>
              <a:lumOff val="25000"/>
            </a:schemeClr>
          </a:solidFill>
          <a:latin typeface="+mn-lt"/>
          <a:ea typeface="+mn-ea"/>
          <a:cs typeface="+mn-cs"/>
        </a:defRPr>
      </a:lvl2pPr>
      <a:lvl3pPr marL="1522362" indent="-304472" algn="l" defTabSz="608945" rtl="0" eaLnBrk="1" latinLnBrk="0" hangingPunct="1">
        <a:spcBef>
          <a:spcPts val="1332"/>
        </a:spcBef>
        <a:spcAft>
          <a:spcPts val="0"/>
        </a:spcAft>
        <a:buClr>
          <a:schemeClr val="accent1"/>
        </a:buClr>
        <a:buFont typeface="Wingdings 3" charset="2"/>
        <a:buChar char=""/>
        <a:defRPr sz="1865" kern="1200">
          <a:solidFill>
            <a:schemeClr val="tx1">
              <a:lumMod val="75000"/>
              <a:lumOff val="25000"/>
            </a:schemeClr>
          </a:solidFill>
          <a:latin typeface="+mn-lt"/>
          <a:ea typeface="+mn-ea"/>
          <a:cs typeface="+mn-cs"/>
        </a:defRPr>
      </a:lvl3pPr>
      <a:lvl4pPr marL="2131306" indent="-304472" algn="l" defTabSz="608945" rtl="0" eaLnBrk="1" latinLnBrk="0" hangingPunct="1">
        <a:spcBef>
          <a:spcPts val="1332"/>
        </a:spcBef>
        <a:spcAft>
          <a:spcPts val="0"/>
        </a:spcAft>
        <a:buClr>
          <a:schemeClr val="accent1"/>
        </a:buClr>
        <a:buFont typeface="Wingdings 3" charset="2"/>
        <a:buChar char=""/>
        <a:defRPr sz="1598" kern="1200">
          <a:solidFill>
            <a:schemeClr val="tx1">
              <a:lumMod val="75000"/>
              <a:lumOff val="25000"/>
            </a:schemeClr>
          </a:solidFill>
          <a:latin typeface="+mn-lt"/>
          <a:ea typeface="+mn-ea"/>
          <a:cs typeface="+mn-cs"/>
        </a:defRPr>
      </a:lvl4pPr>
      <a:lvl5pPr marL="2740251" indent="-304472" algn="l" defTabSz="608945" rtl="0" eaLnBrk="1" latinLnBrk="0" hangingPunct="1">
        <a:spcBef>
          <a:spcPts val="1332"/>
        </a:spcBef>
        <a:spcAft>
          <a:spcPts val="0"/>
        </a:spcAft>
        <a:buClr>
          <a:schemeClr val="accent1"/>
        </a:buClr>
        <a:buFont typeface="Wingdings 3" charset="2"/>
        <a:buChar char=""/>
        <a:defRPr sz="1598" kern="1200">
          <a:solidFill>
            <a:schemeClr val="tx1">
              <a:lumMod val="75000"/>
              <a:lumOff val="25000"/>
            </a:schemeClr>
          </a:solidFill>
          <a:latin typeface="+mn-lt"/>
          <a:ea typeface="+mn-ea"/>
          <a:cs typeface="+mn-cs"/>
        </a:defRPr>
      </a:lvl5pPr>
      <a:lvl6pPr marL="3349196" indent="-304472" algn="l" defTabSz="608945" rtl="0" eaLnBrk="1" latinLnBrk="0" hangingPunct="1">
        <a:spcBef>
          <a:spcPts val="1332"/>
        </a:spcBef>
        <a:spcAft>
          <a:spcPts val="0"/>
        </a:spcAft>
        <a:buClr>
          <a:schemeClr val="accent1"/>
        </a:buClr>
        <a:buFont typeface="Wingdings 3" charset="2"/>
        <a:buChar char=""/>
        <a:defRPr sz="1598" kern="1200">
          <a:solidFill>
            <a:schemeClr val="tx1">
              <a:lumMod val="75000"/>
              <a:lumOff val="25000"/>
            </a:schemeClr>
          </a:solidFill>
          <a:latin typeface="+mn-lt"/>
          <a:ea typeface="+mn-ea"/>
          <a:cs typeface="+mn-cs"/>
        </a:defRPr>
      </a:lvl6pPr>
      <a:lvl7pPr marL="3958140" indent="-304472" algn="l" defTabSz="608945" rtl="0" eaLnBrk="1" latinLnBrk="0" hangingPunct="1">
        <a:spcBef>
          <a:spcPts val="1332"/>
        </a:spcBef>
        <a:spcAft>
          <a:spcPts val="0"/>
        </a:spcAft>
        <a:buClr>
          <a:schemeClr val="accent1"/>
        </a:buClr>
        <a:buFont typeface="Wingdings 3" charset="2"/>
        <a:buChar char=""/>
        <a:defRPr sz="1598" kern="1200">
          <a:solidFill>
            <a:schemeClr val="tx1">
              <a:lumMod val="75000"/>
              <a:lumOff val="25000"/>
            </a:schemeClr>
          </a:solidFill>
          <a:latin typeface="+mn-lt"/>
          <a:ea typeface="+mn-ea"/>
          <a:cs typeface="+mn-cs"/>
        </a:defRPr>
      </a:lvl7pPr>
      <a:lvl8pPr marL="4567085" indent="-304472" algn="l" defTabSz="608945" rtl="0" eaLnBrk="1" latinLnBrk="0" hangingPunct="1">
        <a:spcBef>
          <a:spcPts val="1332"/>
        </a:spcBef>
        <a:spcAft>
          <a:spcPts val="0"/>
        </a:spcAft>
        <a:buClr>
          <a:schemeClr val="accent1"/>
        </a:buClr>
        <a:buFont typeface="Wingdings 3" charset="2"/>
        <a:buChar char=""/>
        <a:defRPr sz="1598" kern="1200">
          <a:solidFill>
            <a:schemeClr val="tx1">
              <a:lumMod val="75000"/>
              <a:lumOff val="25000"/>
            </a:schemeClr>
          </a:solidFill>
          <a:latin typeface="+mn-lt"/>
          <a:ea typeface="+mn-ea"/>
          <a:cs typeface="+mn-cs"/>
        </a:defRPr>
      </a:lvl8pPr>
      <a:lvl9pPr marL="5176030" indent="-304472" algn="l" defTabSz="608945" rtl="0" eaLnBrk="1" latinLnBrk="0" hangingPunct="1">
        <a:spcBef>
          <a:spcPts val="1332"/>
        </a:spcBef>
        <a:spcAft>
          <a:spcPts val="0"/>
        </a:spcAft>
        <a:buClr>
          <a:schemeClr val="accent1"/>
        </a:buClr>
        <a:buFont typeface="Wingdings 3" charset="2"/>
        <a:buChar char=""/>
        <a:defRPr sz="1598" kern="1200">
          <a:solidFill>
            <a:schemeClr val="tx1">
              <a:lumMod val="75000"/>
              <a:lumOff val="25000"/>
            </a:schemeClr>
          </a:solidFill>
          <a:latin typeface="+mn-lt"/>
          <a:ea typeface="+mn-ea"/>
          <a:cs typeface="+mn-cs"/>
        </a:defRPr>
      </a:lvl9pPr>
    </p:bodyStyle>
    <p:otherStyle>
      <a:defPPr>
        <a:defRPr lang="en-US"/>
      </a:defPPr>
      <a:lvl1pPr marL="0" algn="l" defTabSz="608945" rtl="0" eaLnBrk="1" latinLnBrk="0" hangingPunct="1">
        <a:defRPr sz="2397" kern="1200">
          <a:solidFill>
            <a:schemeClr val="tx1"/>
          </a:solidFill>
          <a:latin typeface="+mn-lt"/>
          <a:ea typeface="+mn-ea"/>
          <a:cs typeface="+mn-cs"/>
        </a:defRPr>
      </a:lvl1pPr>
      <a:lvl2pPr marL="608945" algn="l" defTabSz="608945" rtl="0" eaLnBrk="1" latinLnBrk="0" hangingPunct="1">
        <a:defRPr sz="2397" kern="1200">
          <a:solidFill>
            <a:schemeClr val="tx1"/>
          </a:solidFill>
          <a:latin typeface="+mn-lt"/>
          <a:ea typeface="+mn-ea"/>
          <a:cs typeface="+mn-cs"/>
        </a:defRPr>
      </a:lvl2pPr>
      <a:lvl3pPr marL="1217889" algn="l" defTabSz="608945" rtl="0" eaLnBrk="1" latinLnBrk="0" hangingPunct="1">
        <a:defRPr sz="2397" kern="1200">
          <a:solidFill>
            <a:schemeClr val="tx1"/>
          </a:solidFill>
          <a:latin typeface="+mn-lt"/>
          <a:ea typeface="+mn-ea"/>
          <a:cs typeface="+mn-cs"/>
        </a:defRPr>
      </a:lvl3pPr>
      <a:lvl4pPr marL="1826834" algn="l" defTabSz="608945" rtl="0" eaLnBrk="1" latinLnBrk="0" hangingPunct="1">
        <a:defRPr sz="2397" kern="1200">
          <a:solidFill>
            <a:schemeClr val="tx1"/>
          </a:solidFill>
          <a:latin typeface="+mn-lt"/>
          <a:ea typeface="+mn-ea"/>
          <a:cs typeface="+mn-cs"/>
        </a:defRPr>
      </a:lvl4pPr>
      <a:lvl5pPr marL="2435779" algn="l" defTabSz="608945" rtl="0" eaLnBrk="1" latinLnBrk="0" hangingPunct="1">
        <a:defRPr sz="2397" kern="1200">
          <a:solidFill>
            <a:schemeClr val="tx1"/>
          </a:solidFill>
          <a:latin typeface="+mn-lt"/>
          <a:ea typeface="+mn-ea"/>
          <a:cs typeface="+mn-cs"/>
        </a:defRPr>
      </a:lvl5pPr>
      <a:lvl6pPr marL="3044723" algn="l" defTabSz="608945" rtl="0" eaLnBrk="1" latinLnBrk="0" hangingPunct="1">
        <a:defRPr sz="2397" kern="1200">
          <a:solidFill>
            <a:schemeClr val="tx1"/>
          </a:solidFill>
          <a:latin typeface="+mn-lt"/>
          <a:ea typeface="+mn-ea"/>
          <a:cs typeface="+mn-cs"/>
        </a:defRPr>
      </a:lvl6pPr>
      <a:lvl7pPr marL="3653668" algn="l" defTabSz="608945" rtl="0" eaLnBrk="1" latinLnBrk="0" hangingPunct="1">
        <a:defRPr sz="2397" kern="1200">
          <a:solidFill>
            <a:schemeClr val="tx1"/>
          </a:solidFill>
          <a:latin typeface="+mn-lt"/>
          <a:ea typeface="+mn-ea"/>
          <a:cs typeface="+mn-cs"/>
        </a:defRPr>
      </a:lvl7pPr>
      <a:lvl8pPr marL="4262613" algn="l" defTabSz="608945" rtl="0" eaLnBrk="1" latinLnBrk="0" hangingPunct="1">
        <a:defRPr sz="2397" kern="1200">
          <a:solidFill>
            <a:schemeClr val="tx1"/>
          </a:solidFill>
          <a:latin typeface="+mn-lt"/>
          <a:ea typeface="+mn-ea"/>
          <a:cs typeface="+mn-cs"/>
        </a:defRPr>
      </a:lvl8pPr>
      <a:lvl9pPr marL="4871557" algn="l" defTabSz="608945" rtl="0" eaLnBrk="1" latinLnBrk="0" hangingPunct="1">
        <a:defRPr sz="23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5.png"/><Relationship Id="rId4" Type="http://schemas.microsoft.com/office/2017/06/relationships/model3d" Target="../media/model3d1.glb"/></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09026" y="3075300"/>
            <a:ext cx="3880624" cy="2375932"/>
          </a:xfrm>
        </p:spPr>
        <p:txBody>
          <a:bodyPr>
            <a:normAutofit/>
          </a:bodyPr>
          <a:lstStyle/>
          <a:p>
            <a:r>
              <a:rPr lang="en-US" sz="6000" dirty="0">
                <a:latin typeface="Arial" panose="020B0604020202020204" pitchFamily="34" charset="0"/>
                <a:cs typeface="Arial" panose="020B0604020202020204" pitchFamily="34" charset="0"/>
              </a:rPr>
              <a:t>Hay Production</a:t>
            </a:r>
          </a:p>
        </p:txBody>
      </p:sp>
      <p:pic>
        <p:nvPicPr>
          <p:cNvPr id="4" name="Picture 3">
            <a:extLst>
              <a:ext uri="{FF2B5EF4-FFF2-40B4-BE49-F238E27FC236}">
                <a16:creationId xmlns:a16="http://schemas.microsoft.com/office/drawing/2014/main" id="{CB3DEC4D-655F-8F64-B914-F56A50F42C91}"/>
              </a:ext>
            </a:extLst>
          </p:cNvPr>
          <p:cNvPicPr>
            <a:picLocks noChangeAspect="1"/>
          </p:cNvPicPr>
          <p:nvPr/>
        </p:nvPicPr>
        <p:blipFill rotWithShape="1">
          <a:blip r:embed="rId2">
            <a:extLst>
              <a:ext uri="{28A0092B-C50C-407E-A947-70E740481C1C}">
                <a14:useLocalDpi xmlns:a14="http://schemas.microsoft.com/office/drawing/2010/main" val="0"/>
              </a:ext>
            </a:extLst>
          </a:blip>
          <a:srcRect l="12517"/>
          <a:stretch/>
        </p:blipFill>
        <p:spPr>
          <a:xfrm>
            <a:off x="5413829" y="-1878975"/>
            <a:ext cx="7576457" cy="12333647"/>
          </a:xfrm>
          <a:prstGeom prst="rect">
            <a:avLst/>
          </a:prstGeom>
        </p:spPr>
      </p:pic>
    </p:spTree>
    <p:extLst>
      <p:ext uri="{BB962C8B-B14F-4D97-AF65-F5344CB8AC3E}">
        <p14:creationId xmlns:p14="http://schemas.microsoft.com/office/powerpoint/2010/main" val="48819662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E0E8549-175A-417E-4692-305DE7ABA3A7}"/>
              </a:ext>
            </a:extLst>
          </p:cNvPr>
          <p:cNvSpPr>
            <a:spLocks noGrp="1"/>
          </p:cNvSpPr>
          <p:nvPr>
            <p:ph idx="1"/>
          </p:nvPr>
        </p:nvSpPr>
        <p:spPr>
          <a:xfrm>
            <a:off x="2587189" y="2057400"/>
            <a:ext cx="8780158" cy="6699738"/>
          </a:xfrm>
        </p:spPr>
        <p:txBody>
          <a:bodyPr/>
          <a:lstStyle/>
          <a:p>
            <a:r>
              <a:rPr lang="en-US" dirty="0"/>
              <a:t>Plant</a:t>
            </a:r>
          </a:p>
          <a:p>
            <a:pPr lvl="1"/>
            <a:r>
              <a:rPr lang="en-US" dirty="0"/>
              <a:t>Prepare soil</a:t>
            </a:r>
          </a:p>
          <a:p>
            <a:pPr lvl="1"/>
            <a:r>
              <a:rPr lang="en-US" dirty="0"/>
              <a:t>Fertilize</a:t>
            </a:r>
          </a:p>
          <a:p>
            <a:pPr lvl="1"/>
            <a:r>
              <a:rPr lang="en-US" dirty="0" err="1"/>
              <a:t>Driil</a:t>
            </a:r>
            <a:r>
              <a:rPr lang="en-US" dirty="0"/>
              <a:t> seed</a:t>
            </a:r>
          </a:p>
          <a:p>
            <a:r>
              <a:rPr lang="en-US" dirty="0"/>
              <a:t>Irrigate vs. Dry Farm</a:t>
            </a:r>
          </a:p>
          <a:p>
            <a:r>
              <a:rPr lang="en-US" dirty="0"/>
              <a:t>Mow</a:t>
            </a:r>
          </a:p>
          <a:p>
            <a:r>
              <a:rPr lang="en-US" dirty="0"/>
              <a:t>Tedder and Rake</a:t>
            </a:r>
          </a:p>
          <a:p>
            <a:r>
              <a:rPr lang="en-US" dirty="0"/>
              <a:t>Bale</a:t>
            </a:r>
          </a:p>
          <a:p>
            <a:r>
              <a:rPr lang="en-US" dirty="0"/>
              <a:t>Stack &amp; Store</a:t>
            </a:r>
          </a:p>
          <a:p>
            <a:pPr lvl="1"/>
            <a:r>
              <a:rPr lang="en-US" dirty="0"/>
              <a:t>Bale wagon</a:t>
            </a:r>
          </a:p>
          <a:p>
            <a:pPr lvl="1"/>
            <a:r>
              <a:rPr lang="en-US" dirty="0"/>
              <a:t>Bucking</a:t>
            </a:r>
          </a:p>
          <a:p>
            <a:r>
              <a:rPr lang="en-US" dirty="0"/>
              <a:t>Market and Sell</a:t>
            </a:r>
          </a:p>
          <a:p>
            <a:endParaRPr lang="en-US" dirty="0"/>
          </a:p>
        </p:txBody>
      </p:sp>
      <p:sp>
        <p:nvSpPr>
          <p:cNvPr id="6" name="Title 1">
            <a:extLst>
              <a:ext uri="{FF2B5EF4-FFF2-40B4-BE49-F238E27FC236}">
                <a16:creationId xmlns:a16="http://schemas.microsoft.com/office/drawing/2014/main" id="{B6BCD63D-FC16-6514-B4FC-34B2B30528D2}"/>
              </a:ext>
            </a:extLst>
          </p:cNvPr>
          <p:cNvSpPr>
            <a:spLocks noGrp="1"/>
          </p:cNvSpPr>
          <p:nvPr>
            <p:ph type="title"/>
          </p:nvPr>
        </p:nvSpPr>
        <p:spPr>
          <a:xfrm>
            <a:off x="2590898" y="831280"/>
            <a:ext cx="8776448" cy="1706074"/>
          </a:xfrm>
        </p:spPr>
        <p:txBody>
          <a:bodyPr>
            <a:normAutofit/>
          </a:bodyPr>
          <a:lstStyle/>
          <a:p>
            <a:r>
              <a:rPr lang="en-US" sz="4000" dirty="0">
                <a:latin typeface="Arial" panose="020B0604020202020204" pitchFamily="34" charset="0"/>
                <a:cs typeface="Arial" panose="020B0604020202020204" pitchFamily="34" charset="0"/>
              </a:rPr>
              <a:t>Basic Steps</a:t>
            </a:r>
          </a:p>
        </p:txBody>
      </p:sp>
    </p:spTree>
    <p:extLst>
      <p:ext uri="{BB962C8B-B14F-4D97-AF65-F5344CB8AC3E}">
        <p14:creationId xmlns:p14="http://schemas.microsoft.com/office/powerpoint/2010/main" val="4263019448"/>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r>
              <a:rPr lang="en-US" sz="4000" dirty="0">
                <a:latin typeface="Arial" panose="020B0604020202020204" pitchFamily="34" charset="0"/>
                <a:cs typeface="Arial" panose="020B0604020202020204" pitchFamily="34" charset="0"/>
              </a:rPr>
              <a:t>Bucking Hay</a:t>
            </a:r>
          </a:p>
        </p:txBody>
      </p:sp>
      <p:pic>
        <p:nvPicPr>
          <p:cNvPr id="6" name="Bucking_Hay">
            <a:hlinkClick r:id="" action="ppaction://media"/>
            <a:extLst>
              <a:ext uri="{FF2B5EF4-FFF2-40B4-BE49-F238E27FC236}">
                <a16:creationId xmlns:a16="http://schemas.microsoft.com/office/drawing/2014/main" id="{3C05AF67-63FB-53EF-B111-05400C694F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866537" y="3736317"/>
            <a:ext cx="6710363" cy="3776662"/>
          </a:xfrm>
        </p:spPr>
      </p:pic>
      <p:sp>
        <p:nvSpPr>
          <p:cNvPr id="7" name="TextBox 6">
            <a:extLst>
              <a:ext uri="{FF2B5EF4-FFF2-40B4-BE49-F238E27FC236}">
                <a16:creationId xmlns:a16="http://schemas.microsoft.com/office/drawing/2014/main" id="{9A7E81FE-AC28-B69F-D9BD-70370076F0CF}"/>
              </a:ext>
            </a:extLst>
          </p:cNvPr>
          <p:cNvSpPr txBox="1"/>
          <p:nvPr/>
        </p:nvSpPr>
        <p:spPr>
          <a:xfrm>
            <a:off x="2743200" y="2174488"/>
            <a:ext cx="7589838" cy="1200329"/>
          </a:xfrm>
          <a:prstGeom prst="rect">
            <a:avLst/>
          </a:prstGeom>
          <a:noFill/>
        </p:spPr>
        <p:txBody>
          <a:bodyPr wrap="square" rtlCol="0">
            <a:spAutoFit/>
          </a:bodyPr>
          <a:lstStyle/>
          <a:p>
            <a:r>
              <a:rPr lang="en-US" dirty="0"/>
              <a:t>Not long ago, it was common for teenagers and young adults to get summer jobs bucking hay. Paid by the bale. The faster you stacked, the more money you made. Today, “bucking” hay is a skill slowly being lost.</a:t>
            </a:r>
          </a:p>
        </p:txBody>
      </p:sp>
    </p:spTree>
    <p:extLst>
      <p:ext uri="{BB962C8B-B14F-4D97-AF65-F5344CB8AC3E}">
        <p14:creationId xmlns:p14="http://schemas.microsoft.com/office/powerpoint/2010/main" val="1236041917"/>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6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Types of Hay</a:t>
            </a:r>
          </a:p>
        </p:txBody>
      </p:sp>
      <p:graphicFrame>
        <p:nvGraphicFramePr>
          <p:cNvPr id="4" name="Table 3"/>
          <p:cNvGraphicFramePr>
            <a:graphicFrameLocks noGrp="1"/>
          </p:cNvGraphicFramePr>
          <p:nvPr>
            <p:extLst>
              <p:ext uri="{D42A27DB-BD31-4B8C-83A1-F6EECF244321}">
                <p14:modId xmlns:p14="http://schemas.microsoft.com/office/powerpoint/2010/main" val="544606160"/>
              </p:ext>
            </p:extLst>
          </p:nvPr>
        </p:nvGraphicFramePr>
        <p:xfrm>
          <a:off x="2590898" y="2124751"/>
          <a:ext cx="8119534" cy="3654048"/>
        </p:xfrm>
        <a:graphic>
          <a:graphicData uri="http://schemas.openxmlformats.org/drawingml/2006/table">
            <a:tbl>
              <a:tblPr firstRow="1" bandRow="1">
                <a:tableStyleId>{E8B1032C-EA38-4F05-BA0D-38AFFFC7BED3}</a:tableStyleId>
              </a:tblPr>
              <a:tblGrid>
                <a:gridCol w="4059767">
                  <a:extLst>
                    <a:ext uri="{9D8B030D-6E8A-4147-A177-3AD203B41FA5}">
                      <a16:colId xmlns:a16="http://schemas.microsoft.com/office/drawing/2014/main" val="20000"/>
                    </a:ext>
                  </a:extLst>
                </a:gridCol>
                <a:gridCol w="4059767">
                  <a:extLst>
                    <a:ext uri="{9D8B030D-6E8A-4147-A177-3AD203B41FA5}">
                      <a16:colId xmlns:a16="http://schemas.microsoft.com/office/drawing/2014/main" val="20001"/>
                    </a:ext>
                  </a:extLst>
                </a:gridCol>
              </a:tblGrid>
              <a:tr h="370840">
                <a:tc>
                  <a:txBody>
                    <a:bodyPr/>
                    <a:lstStyle/>
                    <a:p>
                      <a:r>
                        <a:rPr lang="en-US" dirty="0"/>
                        <a:t>Name</a:t>
                      </a:r>
                    </a:p>
                  </a:txBody>
                  <a:tcPr/>
                </a:tc>
                <a:tc>
                  <a:txBody>
                    <a:bodyPr/>
                    <a:lstStyle/>
                    <a:p>
                      <a:r>
                        <a:rPr lang="en-US" dirty="0"/>
                        <a:t>Type</a:t>
                      </a:r>
                    </a:p>
                  </a:txBody>
                  <a:tcPr/>
                </a:tc>
                <a:extLst>
                  <a:ext uri="{0D108BD9-81ED-4DB2-BD59-A6C34878D82A}">
                    <a16:rowId xmlns:a16="http://schemas.microsoft.com/office/drawing/2014/main" val="10000"/>
                  </a:ext>
                </a:extLst>
              </a:tr>
              <a:tr h="370840">
                <a:tc>
                  <a:txBody>
                    <a:bodyPr/>
                    <a:lstStyle/>
                    <a:p>
                      <a:r>
                        <a:rPr lang="en-US" dirty="0"/>
                        <a:t>Alfalfa</a:t>
                      </a:r>
                    </a:p>
                  </a:txBody>
                  <a:tcPr/>
                </a:tc>
                <a:tc>
                  <a:txBody>
                    <a:bodyPr/>
                    <a:lstStyle/>
                    <a:p>
                      <a:r>
                        <a:rPr lang="en-US" dirty="0"/>
                        <a:t>Legume</a:t>
                      </a:r>
                    </a:p>
                  </a:txBody>
                  <a:tcPr/>
                </a:tc>
                <a:extLst>
                  <a:ext uri="{0D108BD9-81ED-4DB2-BD59-A6C34878D82A}">
                    <a16:rowId xmlns:a16="http://schemas.microsoft.com/office/drawing/2014/main" val="10001"/>
                  </a:ext>
                </a:extLst>
              </a:tr>
              <a:tr h="370840">
                <a:tc>
                  <a:txBody>
                    <a:bodyPr/>
                    <a:lstStyle/>
                    <a:p>
                      <a:r>
                        <a:rPr lang="en-US" dirty="0"/>
                        <a:t>Barley</a:t>
                      </a:r>
                    </a:p>
                  </a:txBody>
                  <a:tcPr/>
                </a:tc>
                <a:tc>
                  <a:txBody>
                    <a:bodyPr/>
                    <a:lstStyle/>
                    <a:p>
                      <a:r>
                        <a:rPr lang="en-US" dirty="0"/>
                        <a:t>Cereal Grain</a:t>
                      </a:r>
                    </a:p>
                  </a:txBody>
                  <a:tcPr/>
                </a:tc>
                <a:extLst>
                  <a:ext uri="{0D108BD9-81ED-4DB2-BD59-A6C34878D82A}">
                    <a16:rowId xmlns:a16="http://schemas.microsoft.com/office/drawing/2014/main" val="10002"/>
                  </a:ext>
                </a:extLst>
              </a:tr>
              <a:tr h="370840">
                <a:tc>
                  <a:txBody>
                    <a:bodyPr/>
                    <a:lstStyle/>
                    <a:p>
                      <a:r>
                        <a:rPr lang="en-US" dirty="0"/>
                        <a:t>Clover</a:t>
                      </a:r>
                    </a:p>
                  </a:txBody>
                  <a:tcPr/>
                </a:tc>
                <a:tc>
                  <a:txBody>
                    <a:bodyPr/>
                    <a:lstStyle/>
                    <a:p>
                      <a:r>
                        <a:rPr lang="en-US" dirty="0"/>
                        <a:t>Legume</a:t>
                      </a:r>
                    </a:p>
                  </a:txBody>
                  <a:tcPr/>
                </a:tc>
                <a:extLst>
                  <a:ext uri="{0D108BD9-81ED-4DB2-BD59-A6C34878D82A}">
                    <a16:rowId xmlns:a16="http://schemas.microsoft.com/office/drawing/2014/main" val="10003"/>
                  </a:ext>
                </a:extLst>
              </a:tr>
              <a:tr h="370840">
                <a:tc>
                  <a:txBody>
                    <a:bodyPr/>
                    <a:lstStyle/>
                    <a:p>
                      <a:r>
                        <a:rPr lang="en-US" dirty="0"/>
                        <a:t>Orchard Grass</a:t>
                      </a:r>
                    </a:p>
                  </a:txBody>
                  <a:tcPr/>
                </a:tc>
                <a:tc>
                  <a:txBody>
                    <a:bodyPr/>
                    <a:lstStyle/>
                    <a:p>
                      <a:r>
                        <a:rPr lang="en-US" dirty="0"/>
                        <a:t>Grass</a:t>
                      </a:r>
                    </a:p>
                  </a:txBody>
                  <a:tcPr/>
                </a:tc>
                <a:extLst>
                  <a:ext uri="{0D108BD9-81ED-4DB2-BD59-A6C34878D82A}">
                    <a16:rowId xmlns:a16="http://schemas.microsoft.com/office/drawing/2014/main" val="10004"/>
                  </a:ext>
                </a:extLst>
              </a:tr>
              <a:tr h="370840">
                <a:tc>
                  <a:txBody>
                    <a:bodyPr/>
                    <a:lstStyle/>
                    <a:p>
                      <a:r>
                        <a:rPr lang="en-US" dirty="0"/>
                        <a:t>Teff</a:t>
                      </a:r>
                    </a:p>
                  </a:txBody>
                  <a:tcPr/>
                </a:tc>
                <a:tc>
                  <a:txBody>
                    <a:bodyPr/>
                    <a:lstStyle/>
                    <a:p>
                      <a:r>
                        <a:rPr lang="en-US" dirty="0"/>
                        <a:t>Grass</a:t>
                      </a:r>
                    </a:p>
                  </a:txBody>
                  <a:tcPr/>
                </a:tc>
                <a:extLst>
                  <a:ext uri="{0D108BD9-81ED-4DB2-BD59-A6C34878D82A}">
                    <a16:rowId xmlns:a16="http://schemas.microsoft.com/office/drawing/2014/main" val="4063479738"/>
                  </a:ext>
                </a:extLst>
              </a:tr>
              <a:tr h="370840">
                <a:tc>
                  <a:txBody>
                    <a:bodyPr/>
                    <a:lstStyle/>
                    <a:p>
                      <a:r>
                        <a:rPr lang="en-US" dirty="0"/>
                        <a:t>Timothy</a:t>
                      </a:r>
                    </a:p>
                  </a:txBody>
                  <a:tcPr/>
                </a:tc>
                <a:tc>
                  <a:txBody>
                    <a:bodyPr/>
                    <a:lstStyle/>
                    <a:p>
                      <a:r>
                        <a:rPr lang="en-US" dirty="0"/>
                        <a:t>Grass</a:t>
                      </a:r>
                    </a:p>
                  </a:txBody>
                  <a:tcPr/>
                </a:tc>
                <a:extLst>
                  <a:ext uri="{0D108BD9-81ED-4DB2-BD59-A6C34878D82A}">
                    <a16:rowId xmlns:a16="http://schemas.microsoft.com/office/drawing/2014/main" val="834380998"/>
                  </a:ext>
                </a:extLst>
              </a:tr>
              <a:tr h="370840">
                <a:tc>
                  <a:txBody>
                    <a:bodyPr/>
                    <a:lstStyle/>
                    <a:p>
                      <a:r>
                        <a:rPr lang="en-US" dirty="0"/>
                        <a:t>Triticale</a:t>
                      </a:r>
                    </a:p>
                  </a:txBody>
                  <a:tcPr/>
                </a:tc>
                <a:tc>
                  <a:txBody>
                    <a:bodyPr/>
                    <a:lstStyle/>
                    <a:p>
                      <a:r>
                        <a:rPr lang="en-US" dirty="0"/>
                        <a:t>Cereal Grain</a:t>
                      </a:r>
                    </a:p>
                  </a:txBody>
                  <a:tcPr/>
                </a:tc>
                <a:extLst>
                  <a:ext uri="{0D108BD9-81ED-4DB2-BD59-A6C34878D82A}">
                    <a16:rowId xmlns:a16="http://schemas.microsoft.com/office/drawing/2014/main" val="1451650757"/>
                  </a:ext>
                </a:extLst>
              </a:tr>
            </a:tbl>
          </a:graphicData>
        </a:graphic>
      </p:graphicFrame>
    </p:spTree>
    <p:extLst>
      <p:ext uri="{BB962C8B-B14F-4D97-AF65-F5344CB8AC3E}">
        <p14:creationId xmlns:p14="http://schemas.microsoft.com/office/powerpoint/2010/main" val="2897552930"/>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Arial" panose="020B0604020202020204" pitchFamily="34" charset="0"/>
                <a:cs typeface="Arial" panose="020B0604020202020204" pitchFamily="34" charset="0"/>
              </a:rPr>
              <a:t>Summary </a:t>
            </a:r>
          </a:p>
        </p:txBody>
      </p:sp>
      <p:pic>
        <p:nvPicPr>
          <p:cNvPr id="11" name="Content Placeholder 10" descr="Barn">
            <a:extLst>
              <a:ext uri="{FF2B5EF4-FFF2-40B4-BE49-F238E27FC236}">
                <a16:creationId xmlns:a16="http://schemas.microsoft.com/office/drawing/2014/main" id="{B4B88B33-F838-FDDE-E4BD-EC68207FF8CA}"/>
              </a:ext>
            </a:extLst>
          </p:cNvPr>
          <p:cNvPicPr>
            <a:picLocks noGrp="1" noChangeAspect="1"/>
          </p:cNvPicPr>
          <p:nvPr>
            <p:ph sz="half"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80972" y="5680712"/>
            <a:ext cx="914400" cy="914400"/>
          </a:xfrm>
        </p:spPr>
      </p:pic>
      <p:sp>
        <p:nvSpPr>
          <p:cNvPr id="6" name="Content Placeholder 5">
            <a:extLst>
              <a:ext uri="{FF2B5EF4-FFF2-40B4-BE49-F238E27FC236}">
                <a16:creationId xmlns:a16="http://schemas.microsoft.com/office/drawing/2014/main" id="{F35C5B33-EEA2-9BB8-B47D-4F108FDF9B7B}"/>
              </a:ext>
            </a:extLst>
          </p:cNvPr>
          <p:cNvSpPr>
            <a:spLocks noGrp="1"/>
          </p:cNvSpPr>
          <p:nvPr>
            <p:ph sz="half" idx="2"/>
          </p:nvPr>
        </p:nvSpPr>
        <p:spPr/>
        <p:txBody>
          <a:bodyPr/>
          <a:lstStyle/>
          <a:p>
            <a:r>
              <a:rPr lang="en-US" dirty="0"/>
              <a:t>Plant, grow, bale and store your hay</a:t>
            </a:r>
          </a:p>
          <a:p>
            <a:r>
              <a:rPr lang="en-US" dirty="0"/>
              <a:t>Know the pros and cons of different hay types</a:t>
            </a:r>
          </a:p>
          <a:p>
            <a:r>
              <a:rPr lang="en-US" dirty="0"/>
              <a:t>Market your hay</a:t>
            </a:r>
          </a:p>
          <a:p>
            <a:endParaRPr lang="en-US" dirty="0"/>
          </a:p>
          <a:p>
            <a:endParaRPr lang="en-US" dirty="0"/>
          </a:p>
          <a:p>
            <a:pPr marL="0" indent="0">
              <a:buNone/>
            </a:pPr>
            <a:endParaRPr lang="en-US" dirty="0"/>
          </a:p>
        </p:txBody>
      </p:sp>
      <mc:AlternateContent xmlns:mc="http://schemas.openxmlformats.org/markup-compatibility/2006">
        <mc:Choice xmlns:am3d="http://schemas.microsoft.com/office/drawing/2017/model3d" Requires="am3d">
          <p:graphicFrame>
            <p:nvGraphicFramePr>
              <p:cNvPr id="3" name="3D Model 2">
                <a:extLst>
                  <a:ext uri="{FF2B5EF4-FFF2-40B4-BE49-F238E27FC236}">
                    <a16:creationId xmlns:a16="http://schemas.microsoft.com/office/drawing/2014/main" id="{CA150779-B380-91F7-D57D-3EA58984D5DC}"/>
                  </a:ext>
                </a:extLst>
              </p:cNvPr>
              <p:cNvGraphicFramePr>
                <a:graphicFrameLocks noChangeAspect="1"/>
              </p:cNvGraphicFramePr>
              <p:nvPr>
                <p:extLst>
                  <p:ext uri="{D42A27DB-BD31-4B8C-83A1-F6EECF244321}">
                    <p14:modId xmlns:p14="http://schemas.microsoft.com/office/powerpoint/2010/main" val="610602165"/>
                  </p:ext>
                </p:extLst>
              </p:nvPr>
            </p:nvGraphicFramePr>
            <p:xfrm>
              <a:off x="1872905" y="3900825"/>
              <a:ext cx="4601718" cy="1847695"/>
            </p:xfrm>
            <a:graphic>
              <a:graphicData uri="http://schemas.microsoft.com/office/drawing/2017/model3d">
                <am3d:model3d r:embed="rId4">
                  <am3d:spPr>
                    <a:xfrm>
                      <a:off x="0" y="0"/>
                      <a:ext cx="4601718" cy="1847695"/>
                    </a:xfrm>
                    <a:prstGeom prst="rect">
                      <a:avLst/>
                    </a:prstGeom>
                  </am3d:spPr>
                  <am3d:camera>
                    <am3d:pos x="0" y="0" z="68373636"/>
                    <am3d:up dx="0" dy="36000000" dz="0"/>
                    <am3d:lookAt x="0" y="0" z="0"/>
                    <am3d:perspective fov="2700000"/>
                  </am3d:camera>
                  <am3d:trans>
                    <am3d:meterPerModelUnit n="116216" d="1000000"/>
                    <am3d:preTrans dx="0" dy="0" dz="0"/>
                    <am3d:scale>
                      <am3d:sx n="1000000" d="1000000"/>
                      <am3d:sy n="1000000" d="1000000"/>
                      <am3d:sz n="1000000" d="1000000"/>
                    </am3d:scale>
                    <am3d:rot/>
                    <am3d:postTrans dx="0" dy="0" dz="0"/>
                  </am3d:trans>
                  <am3d:raster rName="Office3DRenderer" rVer="16.0.8326">
                    <am3d:blip r:embed="rId5"/>
                  </am3d:raster>
                  <am3d:objViewport viewportSz="54130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a:extLst>
                  <a:ext uri="{FF2B5EF4-FFF2-40B4-BE49-F238E27FC236}">
                    <a16:creationId xmlns:a16="http://schemas.microsoft.com/office/drawing/2014/main" id="{CA150779-B380-91F7-D57D-3EA58984D5DC}"/>
                  </a:ext>
                </a:extLst>
              </p:cNvPr>
              <p:cNvPicPr>
                <a:picLocks noGrp="1" noRot="1" noChangeAspect="1" noMove="1" noResize="1" noEditPoints="1" noAdjustHandles="1" noChangeArrowheads="1" noChangeShapeType="1" noCrop="1"/>
              </p:cNvPicPr>
              <p:nvPr/>
            </p:nvPicPr>
            <p:blipFill>
              <a:blip r:embed="rId5"/>
              <a:stretch>
                <a:fillRect/>
              </a:stretch>
            </p:blipFill>
            <p:spPr>
              <a:xfrm>
                <a:off x="1872905" y="3900825"/>
                <a:ext cx="4601718" cy="1847695"/>
              </a:xfrm>
              <a:prstGeom prst="rect">
                <a:avLst/>
              </a:prstGeom>
            </p:spPr>
          </p:pic>
        </mc:Fallback>
      </mc:AlternateContent>
    </p:spTree>
    <p:extLst>
      <p:ext uri="{BB962C8B-B14F-4D97-AF65-F5344CB8AC3E}">
        <p14:creationId xmlns:p14="http://schemas.microsoft.com/office/powerpoint/2010/main" val="2816640892"/>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050025-3375-85EB-BDF9-4758DF60750F}"/>
              </a:ext>
            </a:extLst>
          </p:cNvPr>
          <p:cNvSpPr>
            <a:spLocks noGrp="1"/>
          </p:cNvSpPr>
          <p:nvPr>
            <p:ph type="title"/>
          </p:nvPr>
        </p:nvSpPr>
        <p:spPr/>
        <p:txBody>
          <a:bodyPr/>
          <a:lstStyle/>
          <a:p>
            <a:endParaRPr lang="en-US"/>
          </a:p>
        </p:txBody>
      </p:sp>
      <p:graphicFrame>
        <p:nvGraphicFramePr>
          <p:cNvPr id="8" name="Content Placeholder 7">
            <a:extLst>
              <a:ext uri="{FF2B5EF4-FFF2-40B4-BE49-F238E27FC236}">
                <a16:creationId xmlns:a16="http://schemas.microsoft.com/office/drawing/2014/main" id="{1647BE62-685F-F121-5C4A-F779F60EFFF5}"/>
              </a:ext>
            </a:extLst>
          </p:cNvPr>
          <p:cNvGraphicFramePr>
            <a:graphicFrameLocks noGrp="1"/>
          </p:cNvGraphicFramePr>
          <p:nvPr>
            <p:ph sz="half" idx="1"/>
            <p:extLst>
              <p:ext uri="{D42A27DB-BD31-4B8C-83A1-F6EECF244321}">
                <p14:modId xmlns:p14="http://schemas.microsoft.com/office/powerpoint/2010/main" val="4149139210"/>
              </p:ext>
            </p:extLst>
          </p:nvPr>
        </p:nvGraphicFramePr>
        <p:xfrm>
          <a:off x="2587625" y="2846388"/>
          <a:ext cx="4259262" cy="2283780"/>
        </p:xfrm>
        <a:graphic>
          <a:graphicData uri="http://schemas.openxmlformats.org/drawingml/2006/table">
            <a:tbl>
              <a:tblPr firstRow="1" bandRow="1">
                <a:tableStyleId>{5C22544A-7EE6-4342-B048-85BDC9FD1C3A}</a:tableStyleId>
              </a:tblPr>
              <a:tblGrid>
                <a:gridCol w="2129631">
                  <a:extLst>
                    <a:ext uri="{9D8B030D-6E8A-4147-A177-3AD203B41FA5}">
                      <a16:colId xmlns:a16="http://schemas.microsoft.com/office/drawing/2014/main" val="68970997"/>
                    </a:ext>
                  </a:extLst>
                </a:gridCol>
                <a:gridCol w="2129631">
                  <a:extLst>
                    <a:ext uri="{9D8B030D-6E8A-4147-A177-3AD203B41FA5}">
                      <a16:colId xmlns:a16="http://schemas.microsoft.com/office/drawing/2014/main" val="1397187010"/>
                    </a:ext>
                  </a:extLst>
                </a:gridCol>
              </a:tblGrid>
              <a:tr h="370840">
                <a:tc>
                  <a:txBody>
                    <a:bodyPr/>
                    <a:lstStyle/>
                    <a:p>
                      <a:r>
                        <a:rPr lang="en-US" dirty="0"/>
                        <a:t>Year</a:t>
                      </a:r>
                    </a:p>
                  </a:txBody>
                  <a:tcPr/>
                </a:tc>
                <a:tc>
                  <a:txBody>
                    <a:bodyPr/>
                    <a:lstStyle/>
                    <a:p>
                      <a:r>
                        <a:rPr lang="en-US" dirty="0"/>
                        <a:t>Revenue</a:t>
                      </a:r>
                    </a:p>
                  </a:txBody>
                  <a:tcPr/>
                </a:tc>
                <a:extLst>
                  <a:ext uri="{0D108BD9-81ED-4DB2-BD59-A6C34878D82A}">
                    <a16:rowId xmlns:a16="http://schemas.microsoft.com/office/drawing/2014/main" val="3975449502"/>
                  </a:ext>
                </a:extLst>
              </a:tr>
              <a:tr h="370840">
                <a:tc>
                  <a:txBody>
                    <a:bodyPr/>
                    <a:lstStyle/>
                    <a:p>
                      <a:r>
                        <a:rPr lang="en-US" dirty="0"/>
                        <a:t>2019</a:t>
                      </a:r>
                    </a:p>
                  </a:txBody>
                  <a:tcPr/>
                </a:tc>
                <a:tc>
                  <a:txBody>
                    <a:bodyPr/>
                    <a:lstStyle/>
                    <a:p>
                      <a:r>
                        <a:rPr lang="en-US" dirty="0"/>
                        <a:t>260</a:t>
                      </a:r>
                    </a:p>
                  </a:txBody>
                  <a:tcPr/>
                </a:tc>
                <a:extLst>
                  <a:ext uri="{0D108BD9-81ED-4DB2-BD59-A6C34878D82A}">
                    <a16:rowId xmlns:a16="http://schemas.microsoft.com/office/drawing/2014/main" val="1652262593"/>
                  </a:ext>
                </a:extLst>
              </a:tr>
              <a:tr h="370840">
                <a:tc>
                  <a:txBody>
                    <a:bodyPr/>
                    <a:lstStyle/>
                    <a:p>
                      <a:r>
                        <a:rPr lang="en-US" dirty="0"/>
                        <a:t>2020</a:t>
                      </a:r>
                    </a:p>
                  </a:txBody>
                  <a:tcPr/>
                </a:tc>
                <a:tc>
                  <a:txBody>
                    <a:bodyPr/>
                    <a:lstStyle/>
                    <a:p>
                      <a:r>
                        <a:rPr lang="en-US" dirty="0"/>
                        <a:t>543</a:t>
                      </a:r>
                    </a:p>
                  </a:txBody>
                  <a:tcPr/>
                </a:tc>
                <a:extLst>
                  <a:ext uri="{0D108BD9-81ED-4DB2-BD59-A6C34878D82A}">
                    <a16:rowId xmlns:a16="http://schemas.microsoft.com/office/drawing/2014/main" val="2688584463"/>
                  </a:ext>
                </a:extLst>
              </a:tr>
              <a:tr h="370840">
                <a:tc>
                  <a:txBody>
                    <a:bodyPr/>
                    <a:lstStyle/>
                    <a:p>
                      <a:r>
                        <a:rPr lang="en-US" dirty="0"/>
                        <a:t>2021</a:t>
                      </a:r>
                    </a:p>
                  </a:txBody>
                  <a:tcPr/>
                </a:tc>
                <a:tc>
                  <a:txBody>
                    <a:bodyPr/>
                    <a:lstStyle/>
                    <a:p>
                      <a:r>
                        <a:rPr lang="en-US" dirty="0"/>
                        <a:t>245</a:t>
                      </a:r>
                    </a:p>
                  </a:txBody>
                  <a:tcPr/>
                </a:tc>
                <a:extLst>
                  <a:ext uri="{0D108BD9-81ED-4DB2-BD59-A6C34878D82A}">
                    <a16:rowId xmlns:a16="http://schemas.microsoft.com/office/drawing/2014/main" val="2212323863"/>
                  </a:ext>
                </a:extLst>
              </a:tr>
              <a:tr h="370840">
                <a:tc>
                  <a:txBody>
                    <a:bodyPr/>
                    <a:lstStyle/>
                    <a:p>
                      <a:r>
                        <a:rPr lang="en-US" dirty="0"/>
                        <a:t>2022</a:t>
                      </a:r>
                    </a:p>
                  </a:txBody>
                  <a:tcPr/>
                </a:tc>
                <a:tc>
                  <a:txBody>
                    <a:bodyPr/>
                    <a:lstStyle/>
                    <a:p>
                      <a:r>
                        <a:rPr lang="en-US" dirty="0"/>
                        <a:t>433</a:t>
                      </a:r>
                    </a:p>
                  </a:txBody>
                  <a:tcPr/>
                </a:tc>
                <a:extLst>
                  <a:ext uri="{0D108BD9-81ED-4DB2-BD59-A6C34878D82A}">
                    <a16:rowId xmlns:a16="http://schemas.microsoft.com/office/drawing/2014/main" val="415595101"/>
                  </a:ext>
                </a:extLst>
              </a:tr>
            </a:tbl>
          </a:graphicData>
        </a:graphic>
      </p:graphicFrame>
      <p:sp>
        <p:nvSpPr>
          <p:cNvPr id="6" name="Content Placeholder 5">
            <a:extLst>
              <a:ext uri="{FF2B5EF4-FFF2-40B4-BE49-F238E27FC236}">
                <a16:creationId xmlns:a16="http://schemas.microsoft.com/office/drawing/2014/main" id="{3A6D12FB-238A-CBF6-478E-1015F622D91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498043859"/>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0</TotalTime>
  <Words>133</Words>
  <Application>Microsoft Office PowerPoint</Application>
  <PresentationFormat>Ledger Paper (11x17 in)</PresentationFormat>
  <Paragraphs>48</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Century Gothic</vt:lpstr>
      <vt:lpstr>Wingdings 3</vt:lpstr>
      <vt:lpstr>Wisp</vt:lpstr>
      <vt:lpstr>Hay Production</vt:lpstr>
      <vt:lpstr>Basic Steps</vt:lpstr>
      <vt:lpstr>Bucking Hay</vt:lpstr>
      <vt:lpstr>Types of Hay</vt:lpstr>
      <vt:lpstr>Summary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
  <cp:lastModifiedBy/>
  <cp:revision>1</cp:revision>
  <dcterms:created xsi:type="dcterms:W3CDTF">2016-02-04T02:22:27Z</dcterms:created>
  <dcterms:modified xsi:type="dcterms:W3CDTF">2025-05-28T13:50:01Z</dcterms:modified>
</cp:coreProperties>
</file>